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71" r:id="rId14"/>
    <p:sldId id="272" r:id="rId15"/>
    <p:sldId id="273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ppymbewe@outlook.com" initials="h" lastIdx="2" clrIdx="0">
    <p:extLst>
      <p:ext uri="{19B8F6BF-5375-455C-9EA6-DF929625EA0E}">
        <p15:presenceInfo xmlns:p15="http://schemas.microsoft.com/office/powerpoint/2012/main" userId="d01d91b8ce599e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1694-CD56-5C33-7905-F17E72258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A5417-F5F4-F702-DADA-6E3AAC374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AA54-3B24-676C-0263-B05B0F55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C2112-C806-CA59-25EC-F5E86416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DE64-2F3D-84BE-DF17-90CA4328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8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9BC3-46E7-A49D-AEF2-47B7CAE1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00407-DC59-D3E3-C098-8409B5E65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5425-D524-78D4-C95A-2CC12E64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072AA-157E-394B-76C5-C55C61DE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37DD9-5405-894A-2D40-BBFABE32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BB975-AA55-1481-DA4F-F8B422AC6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6FF11-B348-546B-F18F-DC4B4F8D2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F83D1-6725-4AB4-A87C-A0200C91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49B3D-763E-A4F3-7AD8-7555F507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B4D9E-5BA9-66EB-BEA9-820CA116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8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DB6D-2322-A05B-D2E9-7B954BE4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B11F-6761-7AF7-CC96-10DE2B33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E6B8-C7BE-2BF0-926C-83236313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4289-D547-DCF5-B9BA-34732638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9C826-E692-7382-D4BD-20FD7177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6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43DD-8F52-AEC8-70B8-729BF578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3EB18-83E6-84AC-64DE-2E7E9F42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81444-F9D9-50C9-BC21-721A7048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3427-0146-CBBE-F7ED-C6DF716C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67E34-9A68-51FA-CB4A-FB402B9A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5282-F035-6028-74ED-0A110E51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7F43-080F-A50D-8BD9-A17D3DEDB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47FE4-6DAF-EA63-D42C-E9212183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5F9BC-571C-AAFA-D889-077E1A4F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20D93-947B-1C69-15BA-6BA60C99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54C15-FC7E-8495-F9FD-8D34B50A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0723-E0D1-3B37-7C5C-F6A31903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D9B5D-71EE-A2B8-9E5E-3323F7ED5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E04F5-98AD-86D4-01F7-01960A356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CA7AA-2ACF-F382-E94E-A08BDA257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47C7F-B08E-715D-D529-52416F8F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54D66-4A61-270F-B604-69E5CC7C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F3446-A69F-D657-A7D3-CA67B5AB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286E41-AE71-C04A-E21F-842B02C5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2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2288-CF2F-4A55-E1CB-DAFEEA90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B2EE2-2BB7-90FC-40CD-34D0A165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732C2-79E4-86DF-50AB-F4A5ACB0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4B11A-5890-3B14-CB1D-5814A012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6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0B4C4-2304-6625-869D-0BAF7CE4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0AEC-750B-E35F-750E-DAB4E714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53E42-FEB6-667F-1AB9-072C1766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F3DB-C2FE-9C7D-A816-8850B7AE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E873C-DC43-7625-3265-3024CA2E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143CE-356C-CB58-0EB5-77AB65F79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91C80-9C71-E9AC-07F8-393C2E10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24867-4ADE-5A08-6474-B9A22018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868E6-0F70-A9E8-91CD-DD1421DA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150B-C157-C21A-3FC6-FE8EF97D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E7A49-2CC7-B1B9-3FCD-772945C3D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F8D50-17AA-FDB0-2D3F-E60502590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49426-9D45-645D-5A10-5A5B1C02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C9CBA-21A3-102B-B775-0FAB1967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8CFF-7ECD-3582-741A-462401BF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36B0B-B70E-975B-47F4-F1256B14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B57B4-B176-433B-BEC4-124E27E1C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F5EBA-A560-248F-6D1A-32238AED9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F89F-D6AC-42E8-AE90-4DE0779335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0424-C994-8C20-8BB1-830FDB552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53C5D-64BE-D320-556C-2D7FBEB8C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5512-91BF-4A37-83A0-2CF6D7E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17FF-24E7-3C34-DF9C-16001498B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482" y="13775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WATER MANAGEMENT PRACTICES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Reversing the equation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37D04-872E-035D-2CD1-68973E470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0" y="3765177"/>
            <a:ext cx="8517749" cy="1715245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>
                <a:solidFill>
                  <a:srgbClr val="7030A0"/>
                </a:solidFill>
              </a:rPr>
              <a:t>Moving agriculture from a factor of water degradation to a solution for water resource sustainability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sz="3800" dirty="0">
                <a:solidFill>
                  <a:srgbClr val="C00000"/>
                </a:solidFill>
              </a:rPr>
              <a:t>Faith Leaders Environmental Advocacy Training</a:t>
            </a:r>
            <a:endParaRPr lang="en-US" sz="3400" dirty="0">
              <a:solidFill>
                <a:srgbClr val="C00000"/>
              </a:solidFill>
            </a:endParaRPr>
          </a:p>
          <a:p>
            <a:r>
              <a:rPr lang="en-US" sz="3400" dirty="0">
                <a:solidFill>
                  <a:srgbClr val="7030A0"/>
                </a:solidFill>
              </a:rPr>
              <a:t> 07 sept 2022</a:t>
            </a:r>
          </a:p>
          <a:p>
            <a:r>
              <a:rPr lang="en-US" sz="3600" dirty="0">
                <a:solidFill>
                  <a:srgbClr val="7030A0"/>
                </a:solidFill>
              </a:rPr>
              <a:t>Happy Mbewe, Malawi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endParaRPr lang="en-US" sz="3400" dirty="0">
              <a:solidFill>
                <a:srgbClr val="7030A0"/>
              </a:solidFill>
            </a:endParaRPr>
          </a:p>
          <a:p>
            <a:endParaRPr lang="en-US" sz="3400" dirty="0">
              <a:solidFill>
                <a:srgbClr val="7030A0"/>
              </a:solidFill>
            </a:endParaRPr>
          </a:p>
          <a:p>
            <a:endParaRPr lang="en-US" sz="3800" dirty="0">
              <a:solidFill>
                <a:srgbClr val="7030A0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EE87-2C45-E3DB-F7E6-FF94584D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Self practice</a:t>
            </a:r>
            <a:br>
              <a:rPr lang="en-US" dirty="0"/>
            </a:br>
            <a:r>
              <a:rPr lang="en-US" dirty="0"/>
              <a:t>‘continued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10990F-C6BC-2DF3-68F6-2AC7A7D3D2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9ECB5-A983-8524-0641-31F21F4BF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271" y="2057400"/>
            <a:ext cx="3932237" cy="3811588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2. The problem; Used water wasting in the home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u="sng" dirty="0"/>
              <a:t>Solution</a:t>
            </a:r>
          </a:p>
          <a:p>
            <a:endParaRPr lang="en-US" sz="2400" b="1" dirty="0"/>
          </a:p>
          <a:p>
            <a:r>
              <a:rPr lang="en-US" sz="2400" b="1" dirty="0"/>
              <a:t> mounting a backyard garden to make use of the used water</a:t>
            </a:r>
          </a:p>
          <a:p>
            <a:endParaRPr lang="en-US" sz="2400" b="1" dirty="0"/>
          </a:p>
          <a:p>
            <a:r>
              <a:rPr lang="en-US" sz="2400" b="1" dirty="0"/>
              <a:t>[29 AUG 2022]</a:t>
            </a:r>
          </a:p>
        </p:txBody>
      </p:sp>
    </p:spTree>
    <p:extLst>
      <p:ext uri="{BB962C8B-B14F-4D97-AF65-F5344CB8AC3E}">
        <p14:creationId xmlns:p14="http://schemas.microsoft.com/office/powerpoint/2010/main" val="355705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8287-8827-2225-6058-32AC8E46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[B] MOTIVATE THE NEIGHBOUR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741F5-C2A1-44DA-1FEB-A0D1346EF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Each one teach one!</a:t>
            </a:r>
          </a:p>
          <a:p>
            <a:endParaRPr lang="en-US" dirty="0"/>
          </a:p>
          <a:p>
            <a:r>
              <a:rPr lang="en-US" sz="2000" dirty="0"/>
              <a:t>This approach involves working with the nearby neighbors to adopt some key practices of water and biodiversity preservation practices at large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Graphic 5" descr="Business Growth">
            <a:extLst>
              <a:ext uri="{FF2B5EF4-FFF2-40B4-BE49-F238E27FC236}">
                <a16:creationId xmlns:a16="http://schemas.microsoft.com/office/drawing/2014/main" id="{F4FCA6CA-D597-AB87-2A0C-06416A43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7965" y="1035424"/>
            <a:ext cx="3106269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8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6D16-9725-102C-762A-148829D1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WORKING WITH A NEIBOUR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9289E-682C-8CB4-9F45-E740FCBF3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 [4 AUG 2022]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6543205-F5E5-CD9B-14F3-66E050CAE7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4E241-3DB6-42F7-AF41-3C9D95D08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 [6 AUG 2022]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76B1692-49D6-476F-4AA5-671A259F64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19311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B10D-A4D5-153D-DC03-842B5ADC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[C] YOUTH LED AGRI-ENVIRONMENTAL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51DA-29DA-8320-E219-A10A970A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motive is to create a future generation which is climate literate and smart.</a:t>
            </a:r>
          </a:p>
          <a:p>
            <a:r>
              <a:rPr lang="en-US" dirty="0"/>
              <a:t>The youth are the procreation of the future generation</a:t>
            </a:r>
          </a:p>
          <a:p>
            <a:r>
              <a:rPr lang="en-US" dirty="0"/>
              <a:t>Currently 2 Youth Environment clubs are set up </a:t>
            </a:r>
          </a:p>
        </p:txBody>
      </p:sp>
    </p:spTree>
    <p:extLst>
      <p:ext uri="{BB962C8B-B14F-4D97-AF65-F5344CB8AC3E}">
        <p14:creationId xmlns:p14="http://schemas.microsoft.com/office/powerpoint/2010/main" val="136759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7E74-F8F6-5494-7CC8-72EB8144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Limera</a:t>
            </a:r>
            <a:r>
              <a:rPr lang="en-US" dirty="0"/>
              <a:t> youth Agri-environment club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DFA169-D102-08A1-EF22-4604F3D7EE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E9D02C3-60CF-4A94-029C-DA2F973F16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8478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4E98-52FD-2DE7-812A-58F0AC4C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[D] WOMEN AGRI-ENVIRONMENT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7FFD-742B-74BC-2E4F-F844368E6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 are hit by water crisis more worse than anybody in the home</a:t>
            </a:r>
          </a:p>
          <a:p>
            <a:r>
              <a:rPr lang="en-US" dirty="0"/>
              <a:t>It is therefore important to include the victim in the solution equation</a:t>
            </a:r>
          </a:p>
          <a:p>
            <a:r>
              <a:rPr lang="en-US" dirty="0"/>
              <a:t>Females make the bigger part of Malawi population, Such bigger number cannot be ignored</a:t>
            </a:r>
          </a:p>
          <a:p>
            <a:r>
              <a:rPr lang="en-US" dirty="0"/>
              <a:t>Women carry out most of the farm activities. If ignored, we will have such a big number in the damage side.</a:t>
            </a:r>
          </a:p>
        </p:txBody>
      </p:sp>
    </p:spTree>
    <p:extLst>
      <p:ext uri="{BB962C8B-B14F-4D97-AF65-F5344CB8AC3E}">
        <p14:creationId xmlns:p14="http://schemas.microsoft.com/office/powerpoint/2010/main" val="239066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54C5-D0AA-238B-5C65-F3C705D6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993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Manure as a water management technology</a:t>
            </a:r>
            <a:br>
              <a:rPr lang="en-US" dirty="0"/>
            </a:br>
            <a:r>
              <a:rPr lang="en-US" sz="2200" b="1" dirty="0">
                <a:solidFill>
                  <a:srgbClr val="7030A0"/>
                </a:solidFill>
              </a:rPr>
              <a:t>manure making day with </a:t>
            </a:r>
            <a:r>
              <a:rPr lang="en-US" sz="2200" b="1" dirty="0" err="1">
                <a:solidFill>
                  <a:srgbClr val="7030A0"/>
                </a:solidFill>
              </a:rPr>
              <a:t>kambulaje</a:t>
            </a:r>
            <a:r>
              <a:rPr lang="en-US" sz="2200" b="1" dirty="0">
                <a:solidFill>
                  <a:srgbClr val="7030A0"/>
                </a:solidFill>
              </a:rPr>
              <a:t> women Agri-environment  club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8FE35C3-99AC-3E46-AF75-AD4A5F3E57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6C549-7308-7B81-A0B1-98CDF7EEB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212"/>
            <a:ext cx="3932237" cy="381158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 kg of manure can hold 5 </a:t>
            </a:r>
            <a:r>
              <a:rPr lang="en-US" sz="2000" dirty="0" err="1"/>
              <a:t>litres</a:t>
            </a:r>
            <a:r>
              <a:rPr lang="en-US" sz="2000" dirty="0"/>
              <a:t> of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women were trained on the making of BOCASH MANURE and how the same can be applied in backyard gardens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activities to follow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               [30 Aug 2022]</a:t>
            </a:r>
          </a:p>
        </p:txBody>
      </p:sp>
    </p:spTree>
    <p:extLst>
      <p:ext uri="{BB962C8B-B14F-4D97-AF65-F5344CB8AC3E}">
        <p14:creationId xmlns:p14="http://schemas.microsoft.com/office/powerpoint/2010/main" val="347140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0811-8674-C7CB-D750-53B9BAD2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 initiative-Plant trees along water bodies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dirty="0"/>
              <a:t>KAMBULAJE WOMEN AGRI-ENVIRONMENT CLUB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80790D-D84E-A5B0-DCB1-97ECAAE7CC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8976A-3D73-0B44-98B5-45F5A5145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20470"/>
            <a:ext cx="3932237" cy="3811588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motive is to produce 1000 tree seedlings that would later be planted along water sources in the area. Borehole premises, wells, dams, rivers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Currently, tube filling is at 10,000 [100%] pending sowing.</a:t>
            </a:r>
          </a:p>
        </p:txBody>
      </p:sp>
    </p:spTree>
    <p:extLst>
      <p:ext uri="{BB962C8B-B14F-4D97-AF65-F5344CB8AC3E}">
        <p14:creationId xmlns:p14="http://schemas.microsoft.com/office/powerpoint/2010/main" val="188815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03ACE-73EC-F6D9-1F94-970664812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575" y="551330"/>
            <a:ext cx="10421471" cy="5997388"/>
          </a:xfrm>
        </p:spPr>
        <p:txBody>
          <a:bodyPr>
            <a:normAutofit fontScale="55000" lnSpcReduction="20000"/>
          </a:bodyPr>
          <a:lstStyle/>
          <a:p>
            <a:pPr marL="0" indent="0" algn="l" fontAlgn="base">
              <a:buNone/>
            </a:pPr>
            <a:endParaRPr lang="en-US" sz="6000" b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6000" b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6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en-US" sz="5100" b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‘’Nobody on this planet is going to be untouched by the    	  			impacts of climate change</a:t>
            </a:r>
            <a:r>
              <a:rPr lang="en-US" sz="6000" b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’’</a:t>
            </a:r>
          </a:p>
          <a:p>
            <a:pPr marL="0" indent="0">
              <a:buNone/>
            </a:pPr>
            <a:br>
              <a:rPr lang="en-US" sz="6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6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	      -Rajendra k Pachauri-</a:t>
            </a:r>
            <a:endParaRPr lang="en-US" sz="8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600" dirty="0">
                <a:solidFill>
                  <a:srgbClr val="FF0000"/>
                </a:solidFill>
              </a:rPr>
              <a:t>                    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                  </a:t>
            </a:r>
            <a:r>
              <a:rPr lang="en-US" sz="5400" b="1" dirty="0">
                <a:solidFill>
                  <a:srgbClr val="00B0F0"/>
                </a:solidFill>
              </a:rPr>
              <a:t>THANK YOU FOR YOUR ATTENTION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                                 HAPPY MBEWE</a:t>
            </a:r>
          </a:p>
          <a:p>
            <a:pPr marL="0" indent="0">
              <a:buNone/>
            </a:pPr>
            <a:r>
              <a:rPr lang="en-US" sz="5400" dirty="0"/>
              <a:t>                    mbewehappy75@gmail.com  </a:t>
            </a:r>
          </a:p>
        </p:txBody>
      </p:sp>
    </p:spTree>
    <p:extLst>
      <p:ext uri="{BB962C8B-B14F-4D97-AF65-F5344CB8AC3E}">
        <p14:creationId xmlns:p14="http://schemas.microsoft.com/office/powerpoint/2010/main" val="185872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D761-CAFE-9B2C-8427-0B5FBDED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59" y="438989"/>
            <a:ext cx="10251141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72C1-8BD1-8B59-E465-C4A998186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continues to remain a scarce resource in most parts of Malawi.</a:t>
            </a:r>
          </a:p>
          <a:p>
            <a:r>
              <a:rPr lang="en-US" dirty="0"/>
              <a:t>5 million people IN Malawi lack  access to clean water.</a:t>
            </a:r>
          </a:p>
          <a:p>
            <a:r>
              <a:rPr lang="en-US" dirty="0"/>
              <a:t>78% of children below 2 years suffer from at least one water borne infection.</a:t>
            </a:r>
          </a:p>
          <a:p>
            <a:r>
              <a:rPr lang="en-US" dirty="0"/>
              <a:t>From June to September 2022, 2.6 million Malawians have acute food shortages due to </a:t>
            </a:r>
            <a:r>
              <a:rPr lang="en-US" dirty="0">
                <a:solidFill>
                  <a:srgbClr val="FF0000"/>
                </a:solidFill>
              </a:rPr>
              <a:t>DRY SPELLS, DROUGHTS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CYCLONES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5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20A8-F480-DE1A-227F-BD1F112F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D075-BBC2-7573-984D-E12755CB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No one is untouched by the pains of water crisis</a:t>
            </a:r>
          </a:p>
          <a:p>
            <a:r>
              <a:rPr lang="en-US" dirty="0"/>
              <a:t>Women , children and indigenous people being the worst hit</a:t>
            </a:r>
          </a:p>
        </p:txBody>
      </p:sp>
    </p:spTree>
    <p:extLst>
      <p:ext uri="{BB962C8B-B14F-4D97-AF65-F5344CB8AC3E}">
        <p14:creationId xmlns:p14="http://schemas.microsoft.com/office/powerpoint/2010/main" val="367830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50F3-5726-2B93-CB04-ADEFB729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9" y="282389"/>
            <a:ext cx="3932237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Children's life in risk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6D4533-463F-EEE2-8643-FEAA6AB439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2" b="2631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DC64C-5710-35DF-9F02-B7E70FE4D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78% of children below two years of age suffer from  at least one water borne related infections.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Yearly the government spends USD 57 MILLION on child survival – This includes climate induced health disorders</a:t>
            </a:r>
          </a:p>
        </p:txBody>
      </p:sp>
    </p:spTree>
    <p:extLst>
      <p:ext uri="{BB962C8B-B14F-4D97-AF65-F5344CB8AC3E}">
        <p14:creationId xmlns:p14="http://schemas.microsoft.com/office/powerpoint/2010/main" val="104925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D445-D615-7FA6-EDB2-215728F3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WOMEN LIVES BARRED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0B880A-0856-2527-186B-C240BA3423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2" b="2631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75C0C-DEE5-5F67-B971-9FB00584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rural areas it costs 42 minutes to fetch 20 </a:t>
            </a:r>
            <a:r>
              <a:rPr lang="en-US" dirty="0" err="1"/>
              <a:t>litres</a:t>
            </a:r>
            <a:r>
              <a:rPr lang="en-US" dirty="0"/>
              <a:t> of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takes 1.2 km to find a nearby clean source of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Source; 2010/UNICEF/MALAWI/MOVING MINDS</a:t>
            </a:r>
          </a:p>
        </p:txBody>
      </p:sp>
    </p:spTree>
    <p:extLst>
      <p:ext uri="{BB962C8B-B14F-4D97-AF65-F5344CB8AC3E}">
        <p14:creationId xmlns:p14="http://schemas.microsoft.com/office/powerpoint/2010/main" val="97066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0D49-2ECF-1687-D479-7F82D1A5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if the woman cannot make it to 1.2 km?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CFCFDAE-B5F5-BE86-8768-E1441A9514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2" b="2631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BFB55-AC28-5968-5DC9-BDA745B94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Drink in the swamps and get ill,</a:t>
            </a:r>
          </a:p>
        </p:txBody>
      </p:sp>
    </p:spTree>
    <p:extLst>
      <p:ext uri="{BB962C8B-B14F-4D97-AF65-F5344CB8AC3E}">
        <p14:creationId xmlns:p14="http://schemas.microsoft.com/office/powerpoint/2010/main" val="192276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79A-DE17-B84C-CB73-5DF01B61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59" y="-33618"/>
            <a:ext cx="10694894" cy="18960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WHAT ARE WE DOING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SIT BACK AND </a:t>
            </a:r>
            <a:br>
              <a:rPr lang="en-US" dirty="0"/>
            </a:br>
            <a:r>
              <a:rPr lang="en-US" dirty="0"/>
              <a:t>COMPLAIN,</a:t>
            </a:r>
            <a:br>
              <a:rPr lang="en-US" dirty="0"/>
            </a:br>
            <a:r>
              <a:rPr lang="en-US" dirty="0"/>
              <a:t>OR SIT UP AND FIGURE</a:t>
            </a:r>
            <a:br>
              <a:rPr lang="en-US" dirty="0"/>
            </a:br>
            <a:r>
              <a:rPr lang="en-US" dirty="0"/>
              <a:t>OUT A WAY OUT!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Boardroom">
            <a:extLst>
              <a:ext uri="{FF2B5EF4-FFF2-40B4-BE49-F238E27FC236}">
                <a16:creationId xmlns:a16="http://schemas.microsoft.com/office/drawing/2014/main" id="{16913A87-6734-F3D1-9EAE-4370035BC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5150" y="2366010"/>
            <a:ext cx="2914650" cy="3166110"/>
          </a:xfrm>
        </p:spPr>
      </p:pic>
    </p:spTree>
    <p:extLst>
      <p:ext uri="{BB962C8B-B14F-4D97-AF65-F5344CB8AC3E}">
        <p14:creationId xmlns:p14="http://schemas.microsoft.com/office/powerpoint/2010/main" val="179263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DC19-00E3-797E-68BA-F6D67300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35" y="681037"/>
            <a:ext cx="10143565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OUTRECHES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6C85A-EAE4-42BA-8808-3F39C25D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SELF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TEACH THE NEIBOUR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YOUTH AGRI-ENVIRONMENT TRAININGS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WOMEN AGRI-ENVIRONMENT TRAINIGS</a:t>
            </a:r>
          </a:p>
        </p:txBody>
      </p:sp>
      <p:pic>
        <p:nvPicPr>
          <p:cNvPr id="7" name="Graphic 6" descr="Bar graph with upward trend">
            <a:extLst>
              <a:ext uri="{FF2B5EF4-FFF2-40B4-BE49-F238E27FC236}">
                <a16:creationId xmlns:a16="http://schemas.microsoft.com/office/drawing/2014/main" id="{961F29BB-DFFC-CA38-D4D5-9B26F2C8C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5882" y="1929653"/>
            <a:ext cx="2653551" cy="29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8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254B-77C8-6CF2-CF9B-F8766231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[A] SELF PRACTICE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687D9CB-C704-891C-F11E-67C754EB12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A0A45D-CA54-0956-A57C-C5C6F63B8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1. Problem;  my new house having no rain drop draining structures causing the foundation of the house to expose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SOLUTION</a:t>
            </a:r>
          </a:p>
          <a:p>
            <a:r>
              <a:rPr lang="en-US" dirty="0">
                <a:solidFill>
                  <a:schemeClr val="accent6"/>
                </a:solidFill>
              </a:rPr>
              <a:t>I Planting green hedges along the house foundation to ease the roof rain drops and protect the house from erosion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Date implemented; 28 June 2022</a:t>
            </a:r>
          </a:p>
        </p:txBody>
      </p:sp>
    </p:spTree>
    <p:extLst>
      <p:ext uri="{BB962C8B-B14F-4D97-AF65-F5344CB8AC3E}">
        <p14:creationId xmlns:p14="http://schemas.microsoft.com/office/powerpoint/2010/main" val="10828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673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 Theme</vt:lpstr>
      <vt:lpstr>WATER MANAGEMENT PRACTICES Reversing the equation</vt:lpstr>
      <vt:lpstr>RATIONALE</vt:lpstr>
      <vt:lpstr>VULNERABILITY</vt:lpstr>
      <vt:lpstr>Children's life in risk</vt:lpstr>
      <vt:lpstr>WOMEN LIVES BARRED</vt:lpstr>
      <vt:lpstr>What if the woman cannot make it to 1.2 km?</vt:lpstr>
      <vt:lpstr>         WHAT ARE WE DOING?   SIT BACK AND  COMPLAIN, OR SIT UP AND FIGURE OUT A WAY OUT! </vt:lpstr>
      <vt:lpstr>THE OUTRECHES USED</vt:lpstr>
      <vt:lpstr>[A] SELF PRACTICE</vt:lpstr>
      <vt:lpstr>Self practice ‘continued </vt:lpstr>
      <vt:lpstr>[B] MOTIVATE THE NEIGHBOUR</vt:lpstr>
      <vt:lpstr>WORKING WITH A NEIBOUR </vt:lpstr>
      <vt:lpstr>[C] YOUTH LED AGRI-ENVIRONMENTAL TRAININGS</vt:lpstr>
      <vt:lpstr>Limera youth Agri-environment club</vt:lpstr>
      <vt:lpstr>[D] WOMEN AGRI-ENVIRONMENT CLUBS</vt:lpstr>
      <vt:lpstr>Manure as a water management technology manure making day with kambulaje women Agri-environment  club</vt:lpstr>
      <vt:lpstr>The initiative-Plant trees along water bodies KAMBULAJE WOMEN AGRI-ENVIRONMENT CLUB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MANAGEMENT PRACTICES Reversing the equation</dc:title>
  <dc:creator>happymbewe@outlook.com</dc:creator>
  <cp:lastModifiedBy>happymbewe@outlook.com</cp:lastModifiedBy>
  <cp:revision>2</cp:revision>
  <dcterms:created xsi:type="dcterms:W3CDTF">2022-09-07T14:16:01Z</dcterms:created>
  <dcterms:modified xsi:type="dcterms:W3CDTF">2022-10-12T08:36:16Z</dcterms:modified>
</cp:coreProperties>
</file>