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69F2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69F2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69F2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7794" y="672465"/>
            <a:ext cx="532841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69F2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835" y="2035301"/>
            <a:ext cx="7920329" cy="236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9994" y="476656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97065" y="2328350"/>
            <a:ext cx="4009093" cy="2458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964" y="2759842"/>
            <a:ext cx="2669980" cy="1513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2035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76" y="146304"/>
            <a:ext cx="3436620" cy="3371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000000"/>
                </a:solidFill>
              </a:rPr>
              <a:t>Acercamiento </a:t>
            </a:r>
            <a:r>
              <a:rPr sz="1400" dirty="0">
                <a:solidFill>
                  <a:srgbClr val="000000"/>
                </a:solidFill>
              </a:rPr>
              <a:t>a </a:t>
            </a:r>
            <a:r>
              <a:rPr sz="1400" spc="-5" dirty="0">
                <a:solidFill>
                  <a:srgbClr val="000000"/>
                </a:solidFill>
              </a:rPr>
              <a:t>Compañeros </a:t>
            </a:r>
            <a:r>
              <a:rPr sz="1400" dirty="0">
                <a:solidFill>
                  <a:srgbClr val="000000"/>
                </a:solidFill>
              </a:rPr>
              <a:t>de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Trabajo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501999" y="2624665"/>
            <a:ext cx="5727065" cy="387350"/>
            <a:chOff x="501999" y="2624665"/>
            <a:chExt cx="5727065" cy="387350"/>
          </a:xfrm>
        </p:grpSpPr>
        <p:sp>
          <p:nvSpPr>
            <p:cNvPr id="4" name="object 4"/>
            <p:cNvSpPr/>
            <p:nvPr/>
          </p:nvSpPr>
          <p:spPr>
            <a:xfrm>
              <a:off x="2396439" y="2624670"/>
              <a:ext cx="3832860" cy="329565"/>
            </a:xfrm>
            <a:custGeom>
              <a:avLst/>
              <a:gdLst/>
              <a:ahLst/>
              <a:cxnLst/>
              <a:rect l="l" t="t" r="r" b="b"/>
              <a:pathLst>
                <a:path w="3832860" h="329564">
                  <a:moveTo>
                    <a:pt x="3832263" y="299440"/>
                  </a:moveTo>
                  <a:lnTo>
                    <a:pt x="2875965" y="927"/>
                  </a:lnTo>
                  <a:lnTo>
                    <a:pt x="2865424" y="0"/>
                  </a:lnTo>
                  <a:lnTo>
                    <a:pt x="2865221" y="63"/>
                  </a:lnTo>
                  <a:lnTo>
                    <a:pt x="2865031" y="0"/>
                  </a:lnTo>
                  <a:lnTo>
                    <a:pt x="2854502" y="927"/>
                  </a:lnTo>
                  <a:lnTo>
                    <a:pt x="1917242" y="276771"/>
                  </a:lnTo>
                  <a:lnTo>
                    <a:pt x="1916099" y="277380"/>
                  </a:lnTo>
                  <a:lnTo>
                    <a:pt x="1914956" y="276771"/>
                  </a:lnTo>
                  <a:lnTo>
                    <a:pt x="977823" y="927"/>
                  </a:lnTo>
                  <a:lnTo>
                    <a:pt x="967206" y="0"/>
                  </a:lnTo>
                  <a:lnTo>
                    <a:pt x="967016" y="63"/>
                  </a:lnTo>
                  <a:lnTo>
                    <a:pt x="966838" y="0"/>
                  </a:lnTo>
                  <a:lnTo>
                    <a:pt x="18973" y="276771"/>
                  </a:lnTo>
                  <a:lnTo>
                    <a:pt x="0" y="299440"/>
                  </a:lnTo>
                  <a:lnTo>
                    <a:pt x="939" y="310045"/>
                  </a:lnTo>
                  <a:lnTo>
                    <a:pt x="5892" y="319405"/>
                  </a:lnTo>
                  <a:lnTo>
                    <a:pt x="13792" y="325920"/>
                  </a:lnTo>
                  <a:lnTo>
                    <a:pt x="23545" y="329018"/>
                  </a:lnTo>
                  <a:lnTo>
                    <a:pt x="34086" y="328079"/>
                  </a:lnTo>
                  <a:lnTo>
                    <a:pt x="967028" y="53517"/>
                  </a:lnTo>
                  <a:lnTo>
                    <a:pt x="1899970" y="328079"/>
                  </a:lnTo>
                  <a:lnTo>
                    <a:pt x="1910499" y="329018"/>
                  </a:lnTo>
                  <a:lnTo>
                    <a:pt x="1916112" y="327240"/>
                  </a:lnTo>
                  <a:lnTo>
                    <a:pt x="1921738" y="329018"/>
                  </a:lnTo>
                  <a:lnTo>
                    <a:pt x="1932355" y="328079"/>
                  </a:lnTo>
                  <a:lnTo>
                    <a:pt x="2865285" y="53517"/>
                  </a:lnTo>
                  <a:lnTo>
                    <a:pt x="3798112" y="328079"/>
                  </a:lnTo>
                  <a:lnTo>
                    <a:pt x="3808717" y="329018"/>
                  </a:lnTo>
                  <a:lnTo>
                    <a:pt x="3818509" y="325920"/>
                  </a:lnTo>
                  <a:lnTo>
                    <a:pt x="3826408" y="319405"/>
                  </a:lnTo>
                  <a:lnTo>
                    <a:pt x="3831386" y="310045"/>
                  </a:lnTo>
                  <a:lnTo>
                    <a:pt x="3832263" y="2994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5652" y="2624665"/>
              <a:ext cx="990600" cy="329565"/>
            </a:xfrm>
            <a:custGeom>
              <a:avLst/>
              <a:gdLst/>
              <a:ahLst/>
              <a:cxnLst/>
              <a:rect l="l" t="t" r="r" b="b"/>
              <a:pathLst>
                <a:path w="990600" h="329564">
                  <a:moveTo>
                    <a:pt x="23540" y="0"/>
                  </a:moveTo>
                  <a:lnTo>
                    <a:pt x="13751" y="3091"/>
                  </a:lnTo>
                  <a:lnTo>
                    <a:pt x="5843" y="9612"/>
                  </a:lnTo>
                  <a:lnTo>
                    <a:pt x="877" y="18966"/>
                  </a:lnTo>
                  <a:lnTo>
                    <a:pt x="0" y="29577"/>
                  </a:lnTo>
                  <a:lnTo>
                    <a:pt x="3099" y="39366"/>
                  </a:lnTo>
                  <a:lnTo>
                    <a:pt x="9628" y="47273"/>
                  </a:lnTo>
                  <a:lnTo>
                    <a:pt x="19038" y="52240"/>
                  </a:lnTo>
                  <a:lnTo>
                    <a:pt x="956298" y="328084"/>
                  </a:lnTo>
                  <a:lnTo>
                    <a:pt x="966835" y="329017"/>
                  </a:lnTo>
                  <a:lnTo>
                    <a:pt x="976586" y="325925"/>
                  </a:lnTo>
                  <a:lnTo>
                    <a:pt x="984480" y="319405"/>
                  </a:lnTo>
                  <a:lnTo>
                    <a:pt x="989445" y="310050"/>
                  </a:lnTo>
                  <a:lnTo>
                    <a:pt x="990377" y="299440"/>
                  </a:lnTo>
                  <a:lnTo>
                    <a:pt x="987286" y="289651"/>
                  </a:lnTo>
                  <a:lnTo>
                    <a:pt x="980765" y="281743"/>
                  </a:lnTo>
                  <a:lnTo>
                    <a:pt x="971411" y="276776"/>
                  </a:lnTo>
                  <a:lnTo>
                    <a:pt x="34151" y="932"/>
                  </a:lnTo>
                  <a:lnTo>
                    <a:pt x="23540" y="0"/>
                  </a:lnTo>
                  <a:close/>
                </a:path>
              </a:pathLst>
            </a:custGeom>
            <a:solidFill>
              <a:srgbClr val="6F1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7912" y="2826895"/>
              <a:ext cx="185162" cy="185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22370" y="2826895"/>
              <a:ext cx="185162" cy="185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1999" y="2624665"/>
              <a:ext cx="990600" cy="329565"/>
            </a:xfrm>
            <a:custGeom>
              <a:avLst/>
              <a:gdLst/>
              <a:ahLst/>
              <a:cxnLst/>
              <a:rect l="l" t="t" r="r" b="b"/>
              <a:pathLst>
                <a:path w="990600" h="329564">
                  <a:moveTo>
                    <a:pt x="966823" y="0"/>
                  </a:moveTo>
                  <a:lnTo>
                    <a:pt x="19018" y="276776"/>
                  </a:lnTo>
                  <a:lnTo>
                    <a:pt x="0" y="299440"/>
                  </a:lnTo>
                  <a:lnTo>
                    <a:pt x="920" y="310050"/>
                  </a:lnTo>
                  <a:lnTo>
                    <a:pt x="5877" y="319405"/>
                  </a:lnTo>
                  <a:lnTo>
                    <a:pt x="13770" y="325925"/>
                  </a:lnTo>
                  <a:lnTo>
                    <a:pt x="23534" y="329017"/>
                  </a:lnTo>
                  <a:lnTo>
                    <a:pt x="34106" y="328084"/>
                  </a:lnTo>
                  <a:lnTo>
                    <a:pt x="971327" y="52240"/>
                  </a:lnTo>
                  <a:lnTo>
                    <a:pt x="980735" y="47273"/>
                  </a:lnTo>
                  <a:lnTo>
                    <a:pt x="987250" y="39366"/>
                  </a:lnTo>
                  <a:lnTo>
                    <a:pt x="990312" y="29577"/>
                  </a:lnTo>
                  <a:lnTo>
                    <a:pt x="989361" y="18966"/>
                  </a:lnTo>
                  <a:lnTo>
                    <a:pt x="984468" y="9612"/>
                  </a:lnTo>
                  <a:lnTo>
                    <a:pt x="976598" y="3091"/>
                  </a:lnTo>
                  <a:lnTo>
                    <a:pt x="966823" y="0"/>
                  </a:lnTo>
                  <a:close/>
                </a:path>
              </a:pathLst>
            </a:custGeom>
            <a:solidFill>
              <a:srgbClr val="6F1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96872" y="3059683"/>
            <a:ext cx="913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30" dirty="0">
                <a:solidFill>
                  <a:srgbClr val="6F1C7E"/>
                </a:solidFill>
                <a:latin typeface="Trebuchet MS"/>
                <a:cs typeface="Trebuchet MS"/>
              </a:rPr>
              <a:t>C</a:t>
            </a:r>
            <a:r>
              <a:rPr sz="1000" b="1" spc="-15" dirty="0">
                <a:solidFill>
                  <a:srgbClr val="6F1C7E"/>
                </a:solidFill>
                <a:latin typeface="Trebuchet MS"/>
                <a:cs typeface="Trebuchet MS"/>
              </a:rPr>
              <a:t>ol</a:t>
            </a:r>
            <a:r>
              <a:rPr sz="1000" b="1" spc="-10" dirty="0">
                <a:solidFill>
                  <a:srgbClr val="6F1C7E"/>
                </a:solidFill>
                <a:latin typeface="Trebuchet MS"/>
                <a:cs typeface="Trebuchet MS"/>
              </a:rPr>
              <a:t>a</a:t>
            </a:r>
            <a:r>
              <a:rPr sz="1000" b="1" spc="-25" dirty="0">
                <a:solidFill>
                  <a:srgbClr val="6F1C7E"/>
                </a:solidFill>
                <a:latin typeface="Trebuchet MS"/>
                <a:cs typeface="Trebuchet MS"/>
              </a:rPr>
              <a:t>b</a:t>
            </a:r>
            <a:r>
              <a:rPr sz="1000" b="1" spc="-30" dirty="0">
                <a:solidFill>
                  <a:srgbClr val="6F1C7E"/>
                </a:solidFill>
                <a:latin typeface="Trebuchet MS"/>
                <a:cs typeface="Trebuchet MS"/>
              </a:rPr>
              <a:t>or</a:t>
            </a:r>
            <a:r>
              <a:rPr sz="1000" b="1" spc="-25" dirty="0">
                <a:solidFill>
                  <a:srgbClr val="6F1C7E"/>
                </a:solidFill>
                <a:latin typeface="Trebuchet MS"/>
                <a:cs typeface="Trebuchet MS"/>
              </a:rPr>
              <a:t>a</a:t>
            </a:r>
            <a:r>
              <a:rPr sz="1000" b="1" spc="-20" dirty="0">
                <a:solidFill>
                  <a:srgbClr val="6F1C7E"/>
                </a:solidFill>
                <a:latin typeface="Trebuchet MS"/>
                <a:cs typeface="Trebuchet MS"/>
              </a:rPr>
              <a:t>cio</a:t>
            </a:r>
            <a:r>
              <a:rPr sz="1000" b="1" spc="-30" dirty="0">
                <a:solidFill>
                  <a:srgbClr val="6F1C7E"/>
                </a:solidFill>
                <a:latin typeface="Trebuchet MS"/>
                <a:cs typeface="Trebuchet MS"/>
              </a:rPr>
              <a:t>n</a:t>
            </a:r>
            <a:r>
              <a:rPr sz="1000" b="1" spc="20" dirty="0">
                <a:solidFill>
                  <a:srgbClr val="6F1C7E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2204" y="3304032"/>
            <a:ext cx="1580515" cy="649605"/>
          </a:xfrm>
          <a:custGeom>
            <a:avLst/>
            <a:gdLst/>
            <a:ahLst/>
            <a:cxnLst/>
            <a:rect l="l" t="t" r="r" b="b"/>
            <a:pathLst>
              <a:path w="1580514" h="649604">
                <a:moveTo>
                  <a:pt x="1551304" y="0"/>
                </a:moveTo>
                <a:lnTo>
                  <a:pt x="29082" y="0"/>
                </a:lnTo>
                <a:lnTo>
                  <a:pt x="17787" y="2293"/>
                </a:lnTo>
                <a:lnTo>
                  <a:pt x="8540" y="8540"/>
                </a:lnTo>
                <a:lnTo>
                  <a:pt x="2293" y="17787"/>
                </a:lnTo>
                <a:lnTo>
                  <a:pt x="0" y="29083"/>
                </a:lnTo>
                <a:lnTo>
                  <a:pt x="0" y="620102"/>
                </a:lnTo>
                <a:lnTo>
                  <a:pt x="2293" y="631436"/>
                </a:lnTo>
                <a:lnTo>
                  <a:pt x="8540" y="640692"/>
                </a:lnTo>
                <a:lnTo>
                  <a:pt x="17787" y="646934"/>
                </a:lnTo>
                <a:lnTo>
                  <a:pt x="29082" y="649224"/>
                </a:lnTo>
                <a:lnTo>
                  <a:pt x="1551304" y="649224"/>
                </a:lnTo>
                <a:lnTo>
                  <a:pt x="1562600" y="646934"/>
                </a:lnTo>
                <a:lnTo>
                  <a:pt x="1571847" y="640692"/>
                </a:lnTo>
                <a:lnTo>
                  <a:pt x="1578094" y="631436"/>
                </a:lnTo>
                <a:lnTo>
                  <a:pt x="1580388" y="620102"/>
                </a:lnTo>
                <a:lnTo>
                  <a:pt x="1580388" y="29083"/>
                </a:lnTo>
                <a:lnTo>
                  <a:pt x="1578094" y="17787"/>
                </a:lnTo>
                <a:lnTo>
                  <a:pt x="1571847" y="8540"/>
                </a:lnTo>
                <a:lnTo>
                  <a:pt x="1562600" y="2293"/>
                </a:lnTo>
                <a:lnTo>
                  <a:pt x="1551304" y="0"/>
                </a:lnTo>
                <a:close/>
              </a:path>
            </a:pathLst>
          </a:custGeom>
          <a:solidFill>
            <a:srgbClr val="6F1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2027" y="3399006"/>
            <a:ext cx="842644" cy="3771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45" dirty="0">
                <a:solidFill>
                  <a:srgbClr val="FFFFFF"/>
                </a:solidFill>
                <a:latin typeface="Gill Sans MT"/>
                <a:cs typeface="Gill Sans MT"/>
              </a:rPr>
              <a:t>Asesoría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entre</a:t>
            </a:r>
            <a:endParaRPr sz="1000">
              <a:latin typeface="Gill Sans MT"/>
              <a:cs typeface="Gill Sans MT"/>
            </a:endParaRPr>
          </a:p>
          <a:p>
            <a:pPr marL="68580">
              <a:lnSpc>
                <a:spcPct val="100000"/>
              </a:lnSpc>
              <a:spcBef>
                <a:spcPts val="180"/>
              </a:spcBef>
            </a:pP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compañeros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82011" y="3244595"/>
            <a:ext cx="82550" cy="62865"/>
          </a:xfrm>
          <a:custGeom>
            <a:avLst/>
            <a:gdLst/>
            <a:ahLst/>
            <a:cxnLst/>
            <a:rect l="l" t="t" r="r" b="b"/>
            <a:pathLst>
              <a:path w="82550" h="62864">
                <a:moveTo>
                  <a:pt x="41148" y="0"/>
                </a:moveTo>
                <a:lnTo>
                  <a:pt x="0" y="62484"/>
                </a:lnTo>
                <a:lnTo>
                  <a:pt x="82295" y="62484"/>
                </a:lnTo>
                <a:lnTo>
                  <a:pt x="41148" y="0"/>
                </a:lnTo>
                <a:close/>
              </a:path>
            </a:pathLst>
          </a:custGeom>
          <a:solidFill>
            <a:srgbClr val="6F1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51503" y="3081273"/>
            <a:ext cx="498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5E5E5E"/>
                </a:solidFill>
                <a:latin typeface="Trebuchet MS"/>
                <a:cs typeface="Trebuchet MS"/>
              </a:rPr>
              <a:t>Difusión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5011" y="3304032"/>
            <a:ext cx="1580515" cy="649605"/>
          </a:xfrm>
          <a:custGeom>
            <a:avLst/>
            <a:gdLst/>
            <a:ahLst/>
            <a:cxnLst/>
            <a:rect l="l" t="t" r="r" b="b"/>
            <a:pathLst>
              <a:path w="1580514" h="649604">
                <a:moveTo>
                  <a:pt x="1551304" y="0"/>
                </a:moveTo>
                <a:lnTo>
                  <a:pt x="29083" y="0"/>
                </a:lnTo>
                <a:lnTo>
                  <a:pt x="17787" y="2293"/>
                </a:lnTo>
                <a:lnTo>
                  <a:pt x="8540" y="8540"/>
                </a:lnTo>
                <a:lnTo>
                  <a:pt x="2293" y="17787"/>
                </a:lnTo>
                <a:lnTo>
                  <a:pt x="0" y="29083"/>
                </a:lnTo>
                <a:lnTo>
                  <a:pt x="0" y="620102"/>
                </a:lnTo>
                <a:lnTo>
                  <a:pt x="2293" y="631436"/>
                </a:lnTo>
                <a:lnTo>
                  <a:pt x="8540" y="640692"/>
                </a:lnTo>
                <a:lnTo>
                  <a:pt x="17787" y="646934"/>
                </a:lnTo>
                <a:lnTo>
                  <a:pt x="29083" y="649224"/>
                </a:lnTo>
                <a:lnTo>
                  <a:pt x="1551304" y="649224"/>
                </a:lnTo>
                <a:lnTo>
                  <a:pt x="1562600" y="646934"/>
                </a:lnTo>
                <a:lnTo>
                  <a:pt x="1571847" y="640692"/>
                </a:lnTo>
                <a:lnTo>
                  <a:pt x="1578094" y="631436"/>
                </a:lnTo>
                <a:lnTo>
                  <a:pt x="1580388" y="620102"/>
                </a:lnTo>
                <a:lnTo>
                  <a:pt x="1580388" y="29083"/>
                </a:lnTo>
                <a:lnTo>
                  <a:pt x="1578094" y="17787"/>
                </a:lnTo>
                <a:lnTo>
                  <a:pt x="1571847" y="8540"/>
                </a:lnTo>
                <a:lnTo>
                  <a:pt x="1562600" y="2293"/>
                </a:lnTo>
                <a:lnTo>
                  <a:pt x="15513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07916" y="3399006"/>
            <a:ext cx="815975" cy="3771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5"/>
              </a:spcBef>
            </a:pPr>
            <a:r>
              <a:rPr sz="1000" spc="35" dirty="0">
                <a:solidFill>
                  <a:srgbClr val="5E5E5E"/>
                </a:solidFill>
                <a:latin typeface="Gill Sans MT"/>
                <a:cs typeface="Gill Sans MT"/>
              </a:rPr>
              <a:t>Activismo,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000" spc="50" dirty="0">
                <a:solidFill>
                  <a:srgbClr val="5E5E5E"/>
                </a:solidFill>
                <a:latin typeface="Gill Sans MT"/>
                <a:cs typeface="Gill Sans MT"/>
              </a:rPr>
              <a:t>comunicación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73296" y="3244595"/>
            <a:ext cx="83820" cy="62865"/>
          </a:xfrm>
          <a:custGeom>
            <a:avLst/>
            <a:gdLst/>
            <a:ahLst/>
            <a:cxnLst/>
            <a:rect l="l" t="t" r="r" b="b"/>
            <a:pathLst>
              <a:path w="83820" h="62864">
                <a:moveTo>
                  <a:pt x="41909" y="0"/>
                </a:moveTo>
                <a:lnTo>
                  <a:pt x="0" y="62484"/>
                </a:lnTo>
                <a:lnTo>
                  <a:pt x="83819" y="62484"/>
                </a:lnTo>
                <a:lnTo>
                  <a:pt x="4190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084" y="1626107"/>
            <a:ext cx="1580515" cy="707390"/>
          </a:xfrm>
          <a:custGeom>
            <a:avLst/>
            <a:gdLst/>
            <a:ahLst/>
            <a:cxnLst/>
            <a:rect l="l" t="t" r="r" b="b"/>
            <a:pathLst>
              <a:path w="1580514" h="707389">
                <a:moveTo>
                  <a:pt x="1580388" y="29083"/>
                </a:moveTo>
                <a:lnTo>
                  <a:pt x="1578089" y="17792"/>
                </a:lnTo>
                <a:lnTo>
                  <a:pt x="1571840" y="8547"/>
                </a:lnTo>
                <a:lnTo>
                  <a:pt x="1562595" y="2298"/>
                </a:lnTo>
                <a:lnTo>
                  <a:pt x="1551305" y="0"/>
                </a:lnTo>
                <a:lnTo>
                  <a:pt x="29121" y="0"/>
                </a:lnTo>
                <a:lnTo>
                  <a:pt x="17780" y="2298"/>
                </a:lnTo>
                <a:lnTo>
                  <a:pt x="8521" y="8547"/>
                </a:lnTo>
                <a:lnTo>
                  <a:pt x="2286" y="17792"/>
                </a:lnTo>
                <a:lnTo>
                  <a:pt x="0" y="29083"/>
                </a:lnTo>
                <a:lnTo>
                  <a:pt x="0" y="620141"/>
                </a:lnTo>
                <a:lnTo>
                  <a:pt x="2286" y="631444"/>
                </a:lnTo>
                <a:lnTo>
                  <a:pt x="8521" y="640689"/>
                </a:lnTo>
                <a:lnTo>
                  <a:pt x="17780" y="646938"/>
                </a:lnTo>
                <a:lnTo>
                  <a:pt x="29121" y="649224"/>
                </a:lnTo>
                <a:lnTo>
                  <a:pt x="751293" y="649224"/>
                </a:lnTo>
                <a:lnTo>
                  <a:pt x="789432" y="707136"/>
                </a:lnTo>
                <a:lnTo>
                  <a:pt x="827557" y="649224"/>
                </a:lnTo>
                <a:lnTo>
                  <a:pt x="1551305" y="649224"/>
                </a:lnTo>
                <a:lnTo>
                  <a:pt x="1562595" y="646938"/>
                </a:lnTo>
                <a:lnTo>
                  <a:pt x="1571840" y="640689"/>
                </a:lnTo>
                <a:lnTo>
                  <a:pt x="1578089" y="631444"/>
                </a:lnTo>
                <a:lnTo>
                  <a:pt x="1580388" y="620141"/>
                </a:lnTo>
                <a:lnTo>
                  <a:pt x="1580388" y="29083"/>
                </a:lnTo>
                <a:close/>
              </a:path>
            </a:pathLst>
          </a:custGeom>
          <a:solidFill>
            <a:srgbClr val="6F1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1278" y="2416555"/>
            <a:ext cx="1090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6F1C7E"/>
                </a:solidFill>
                <a:latin typeface="Trebuchet MS"/>
                <a:cs typeface="Trebuchet MS"/>
              </a:rPr>
              <a:t>Creación </a:t>
            </a:r>
            <a:r>
              <a:rPr sz="1000" b="1" spc="-30" dirty="0">
                <a:solidFill>
                  <a:srgbClr val="6F1C7E"/>
                </a:solidFill>
                <a:latin typeface="Trebuchet MS"/>
                <a:cs typeface="Trebuchet MS"/>
              </a:rPr>
              <a:t>de</a:t>
            </a:r>
            <a:r>
              <a:rPr sz="1000" b="1" spc="-140" dirty="0">
                <a:solidFill>
                  <a:srgbClr val="6F1C7E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6F1C7E"/>
                </a:solidFill>
                <a:latin typeface="Trebuchet MS"/>
                <a:cs typeface="Trebuchet MS"/>
              </a:rPr>
              <a:t>Redes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172" y="1720574"/>
            <a:ext cx="1188720" cy="3771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25" dirty="0">
                <a:solidFill>
                  <a:srgbClr val="FFFFFF"/>
                </a:solidFill>
                <a:latin typeface="Gill Sans MT"/>
                <a:cs typeface="Gill Sans MT"/>
              </a:rPr>
              <a:t>Encontrar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recursos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 marL="82550">
              <a:lnSpc>
                <a:spcPct val="100000"/>
              </a:lnSpc>
              <a:spcBef>
                <a:spcPts val="185"/>
              </a:spcBef>
            </a:pPr>
            <a:r>
              <a:rPr sz="1000" spc="60" dirty="0">
                <a:solidFill>
                  <a:srgbClr val="FFFFFF"/>
                </a:solidFill>
                <a:latin typeface="Gill Sans MT"/>
                <a:cs typeface="Gill Sans MT"/>
              </a:rPr>
              <a:t>audiencia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Gill Sans MT"/>
                <a:cs typeface="Gill Sans MT"/>
              </a:rPr>
              <a:t>objetivo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66504" y="2582927"/>
            <a:ext cx="3978275" cy="185420"/>
            <a:chOff x="1366504" y="2582927"/>
            <a:chExt cx="3978275" cy="185420"/>
          </a:xfrm>
        </p:grpSpPr>
        <p:sp>
          <p:nvSpPr>
            <p:cNvPr id="21" name="object 21"/>
            <p:cNvSpPr/>
            <p:nvPr/>
          </p:nvSpPr>
          <p:spPr>
            <a:xfrm>
              <a:off x="1366504" y="2582927"/>
              <a:ext cx="185052" cy="1850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59232" y="2582927"/>
              <a:ext cx="185052" cy="1850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69204" y="2416555"/>
            <a:ext cx="389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5" dirty="0">
                <a:solidFill>
                  <a:srgbClr val="5E5E5E"/>
                </a:solidFill>
                <a:latin typeface="Trebuchet MS"/>
                <a:cs typeface="Trebuchet MS"/>
              </a:rPr>
              <a:t>Ap</a:t>
            </a:r>
            <a:r>
              <a:rPr sz="1000" b="1" spc="-25" dirty="0">
                <a:solidFill>
                  <a:srgbClr val="5E5E5E"/>
                </a:solidFill>
                <a:latin typeface="Trebuchet MS"/>
                <a:cs typeface="Trebuchet MS"/>
              </a:rPr>
              <a:t>o</a:t>
            </a:r>
            <a:r>
              <a:rPr sz="1000" b="1" spc="-20" dirty="0">
                <a:solidFill>
                  <a:srgbClr val="5E5E5E"/>
                </a:solidFill>
                <a:latin typeface="Trebuchet MS"/>
                <a:cs typeface="Trebuchet MS"/>
              </a:rPr>
              <a:t>y</a:t>
            </a:r>
            <a:r>
              <a:rPr sz="1000" b="1" spc="-5" dirty="0">
                <a:solidFill>
                  <a:srgbClr val="5E5E5E"/>
                </a:solidFill>
                <a:latin typeface="Trebuchet MS"/>
                <a:cs typeface="Trebuchet MS"/>
              </a:rPr>
              <a:t>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60748" y="1626107"/>
            <a:ext cx="1580515" cy="707390"/>
          </a:xfrm>
          <a:custGeom>
            <a:avLst/>
            <a:gdLst/>
            <a:ahLst/>
            <a:cxnLst/>
            <a:rect l="l" t="t" r="r" b="b"/>
            <a:pathLst>
              <a:path w="1580514" h="707389">
                <a:moveTo>
                  <a:pt x="1580388" y="29083"/>
                </a:moveTo>
                <a:lnTo>
                  <a:pt x="1578089" y="17792"/>
                </a:lnTo>
                <a:lnTo>
                  <a:pt x="1571840" y="8547"/>
                </a:lnTo>
                <a:lnTo>
                  <a:pt x="1562595" y="2298"/>
                </a:lnTo>
                <a:lnTo>
                  <a:pt x="1551305" y="0"/>
                </a:lnTo>
                <a:lnTo>
                  <a:pt x="29083" y="0"/>
                </a:lnTo>
                <a:lnTo>
                  <a:pt x="17780" y="2298"/>
                </a:lnTo>
                <a:lnTo>
                  <a:pt x="8534" y="8547"/>
                </a:lnTo>
                <a:lnTo>
                  <a:pt x="2286" y="17792"/>
                </a:lnTo>
                <a:lnTo>
                  <a:pt x="0" y="29083"/>
                </a:lnTo>
                <a:lnTo>
                  <a:pt x="0" y="620141"/>
                </a:lnTo>
                <a:lnTo>
                  <a:pt x="2286" y="631444"/>
                </a:lnTo>
                <a:lnTo>
                  <a:pt x="8534" y="640689"/>
                </a:lnTo>
                <a:lnTo>
                  <a:pt x="17780" y="646938"/>
                </a:lnTo>
                <a:lnTo>
                  <a:pt x="29083" y="649224"/>
                </a:lnTo>
                <a:lnTo>
                  <a:pt x="752817" y="649224"/>
                </a:lnTo>
                <a:lnTo>
                  <a:pt x="790956" y="707136"/>
                </a:lnTo>
                <a:lnTo>
                  <a:pt x="829081" y="649224"/>
                </a:lnTo>
                <a:lnTo>
                  <a:pt x="1551305" y="649224"/>
                </a:lnTo>
                <a:lnTo>
                  <a:pt x="1562595" y="646938"/>
                </a:lnTo>
                <a:lnTo>
                  <a:pt x="1571840" y="640689"/>
                </a:lnTo>
                <a:lnTo>
                  <a:pt x="1578089" y="631444"/>
                </a:lnTo>
                <a:lnTo>
                  <a:pt x="1580388" y="620141"/>
                </a:lnTo>
                <a:lnTo>
                  <a:pt x="1580388" y="290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50994" y="1744421"/>
            <a:ext cx="1203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5" dirty="0">
                <a:solidFill>
                  <a:srgbClr val="5E5E5E"/>
                </a:solidFill>
                <a:latin typeface="Gill Sans MT"/>
                <a:cs typeface="Gill Sans MT"/>
              </a:rPr>
              <a:t>Inversión,</a:t>
            </a:r>
            <a:r>
              <a:rPr sz="1000" spc="-6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5E5E5E"/>
                </a:solidFill>
                <a:latin typeface="Gill Sans MT"/>
                <a:cs typeface="Gill Sans MT"/>
              </a:rPr>
              <a:t>promoción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60962" y="2582927"/>
            <a:ext cx="185052" cy="185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56102" y="2416555"/>
            <a:ext cx="1191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5E5E5E"/>
                </a:solidFill>
                <a:latin typeface="Trebuchet MS"/>
                <a:cs typeface="Trebuchet MS"/>
              </a:rPr>
              <a:t>Desarrollo </a:t>
            </a:r>
            <a:r>
              <a:rPr sz="1000" b="1" spc="-30" dirty="0">
                <a:solidFill>
                  <a:srgbClr val="5E5E5E"/>
                </a:solidFill>
                <a:latin typeface="Trebuchet MS"/>
                <a:cs typeface="Trebuchet MS"/>
              </a:rPr>
              <a:t>de</a:t>
            </a:r>
            <a:r>
              <a:rPr sz="1000" b="1" spc="-13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5E5E5E"/>
                </a:solidFill>
                <a:latin typeface="Trebuchet MS"/>
                <a:cs typeface="Trebuchet MS"/>
              </a:rPr>
              <a:t>planes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63368" y="1626107"/>
            <a:ext cx="1580515" cy="707390"/>
          </a:xfrm>
          <a:custGeom>
            <a:avLst/>
            <a:gdLst/>
            <a:ahLst/>
            <a:cxnLst/>
            <a:rect l="l" t="t" r="r" b="b"/>
            <a:pathLst>
              <a:path w="1580514" h="707389">
                <a:moveTo>
                  <a:pt x="1580388" y="29083"/>
                </a:moveTo>
                <a:lnTo>
                  <a:pt x="1578089" y="17792"/>
                </a:lnTo>
                <a:lnTo>
                  <a:pt x="1571840" y="8547"/>
                </a:lnTo>
                <a:lnTo>
                  <a:pt x="1562595" y="2298"/>
                </a:lnTo>
                <a:lnTo>
                  <a:pt x="1551305" y="0"/>
                </a:lnTo>
                <a:lnTo>
                  <a:pt x="29083" y="0"/>
                </a:lnTo>
                <a:lnTo>
                  <a:pt x="17780" y="2298"/>
                </a:lnTo>
                <a:lnTo>
                  <a:pt x="8534" y="8547"/>
                </a:lnTo>
                <a:lnTo>
                  <a:pt x="2286" y="17792"/>
                </a:lnTo>
                <a:lnTo>
                  <a:pt x="0" y="29083"/>
                </a:lnTo>
                <a:lnTo>
                  <a:pt x="0" y="620141"/>
                </a:lnTo>
                <a:lnTo>
                  <a:pt x="2286" y="631444"/>
                </a:lnTo>
                <a:lnTo>
                  <a:pt x="8534" y="640689"/>
                </a:lnTo>
                <a:lnTo>
                  <a:pt x="17780" y="646938"/>
                </a:lnTo>
                <a:lnTo>
                  <a:pt x="29083" y="649224"/>
                </a:lnTo>
                <a:lnTo>
                  <a:pt x="751344" y="649224"/>
                </a:lnTo>
                <a:lnTo>
                  <a:pt x="790194" y="707136"/>
                </a:lnTo>
                <a:lnTo>
                  <a:pt x="829030" y="649224"/>
                </a:lnTo>
                <a:lnTo>
                  <a:pt x="1551305" y="649224"/>
                </a:lnTo>
                <a:lnTo>
                  <a:pt x="1562595" y="646938"/>
                </a:lnTo>
                <a:lnTo>
                  <a:pt x="1571840" y="640689"/>
                </a:lnTo>
                <a:lnTo>
                  <a:pt x="1578089" y="631444"/>
                </a:lnTo>
                <a:lnTo>
                  <a:pt x="1580388" y="620141"/>
                </a:lnTo>
                <a:lnTo>
                  <a:pt x="1580388" y="290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87192" y="1720574"/>
            <a:ext cx="1332230" cy="3771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5"/>
              </a:spcBef>
            </a:pPr>
            <a:r>
              <a:rPr sz="1000" spc="-5" dirty="0">
                <a:solidFill>
                  <a:srgbClr val="6F1C7E"/>
                </a:solidFill>
                <a:latin typeface="Arial"/>
                <a:cs typeface="Arial"/>
              </a:rPr>
              <a:t>Identificación</a:t>
            </a:r>
            <a:r>
              <a:rPr sz="1000" spc="-35" dirty="0">
                <a:solidFill>
                  <a:srgbClr val="6F1C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F1C7E"/>
                </a:solidFill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000" spc="-5" dirty="0">
                <a:solidFill>
                  <a:srgbClr val="6F1C7E"/>
                </a:solidFill>
                <a:latin typeface="Arial"/>
                <a:cs typeface="Arial"/>
              </a:rPr>
              <a:t>problemas</a:t>
            </a:r>
            <a:r>
              <a:rPr sz="1000" spc="-55" dirty="0">
                <a:solidFill>
                  <a:srgbClr val="6F1C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F1C7E"/>
                </a:solidFill>
                <a:latin typeface="Arial"/>
                <a:cs typeface="Arial"/>
              </a:rPr>
              <a:t>estratégicos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3568" y="1182624"/>
            <a:ext cx="6024880" cy="342900"/>
          </a:xfrm>
          <a:custGeom>
            <a:avLst/>
            <a:gdLst/>
            <a:ahLst/>
            <a:cxnLst/>
            <a:rect l="l" t="t" r="r" b="b"/>
            <a:pathLst>
              <a:path w="6024880" h="342900">
                <a:moveTo>
                  <a:pt x="5852922" y="0"/>
                </a:moveTo>
                <a:lnTo>
                  <a:pt x="5852922" y="85725"/>
                </a:lnTo>
                <a:lnTo>
                  <a:pt x="0" y="85725"/>
                </a:lnTo>
                <a:lnTo>
                  <a:pt x="0" y="257175"/>
                </a:lnTo>
                <a:lnTo>
                  <a:pt x="5852922" y="257175"/>
                </a:lnTo>
                <a:lnTo>
                  <a:pt x="5852922" y="342900"/>
                </a:lnTo>
                <a:lnTo>
                  <a:pt x="6024372" y="171450"/>
                </a:lnTo>
                <a:lnTo>
                  <a:pt x="5852922" y="0"/>
                </a:lnTo>
                <a:close/>
              </a:path>
            </a:pathLst>
          </a:custGeom>
          <a:solidFill>
            <a:srgbClr val="6F1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76957" y="1228725"/>
            <a:ext cx="2486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3F3F3"/>
                </a:solidFill>
                <a:latin typeface="Times New Roman"/>
                <a:cs typeface="Times New Roman"/>
              </a:rPr>
              <a:t>Investigación, Iniciativa,</a:t>
            </a:r>
            <a:r>
              <a:rPr sz="1400" spc="-140" dirty="0">
                <a:solidFill>
                  <a:srgbClr val="F3F3F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3F3F3"/>
                </a:solidFill>
                <a:latin typeface="Times New Roman"/>
                <a:cs typeface="Times New Roman"/>
              </a:rPr>
              <a:t>Sociedad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72511" y="743712"/>
            <a:ext cx="1758950" cy="337185"/>
          </a:xfrm>
          <a:prstGeom prst="rect">
            <a:avLst/>
          </a:prstGeom>
          <a:solidFill>
            <a:srgbClr val="ECECEC"/>
          </a:solidFill>
          <a:ln w="9525">
            <a:solidFill>
              <a:srgbClr val="6F1C7E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509"/>
              </a:spcBef>
            </a:pPr>
            <a:r>
              <a:rPr sz="1300" spc="-5" dirty="0">
                <a:latin typeface="Times New Roman"/>
                <a:cs typeface="Times New Roman"/>
              </a:rPr>
              <a:t>Escalar un </a:t>
            </a:r>
            <a:r>
              <a:rPr sz="1300" spc="-10" dirty="0">
                <a:latin typeface="Times New Roman"/>
                <a:cs typeface="Times New Roman"/>
              </a:rPr>
              <a:t>proyecto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63640" y="3499103"/>
            <a:ext cx="1758950" cy="467995"/>
          </a:xfrm>
          <a:prstGeom prst="rect">
            <a:avLst/>
          </a:prstGeom>
          <a:solidFill>
            <a:srgbClr val="ECECEC"/>
          </a:solidFill>
          <a:ln w="9525">
            <a:solidFill>
              <a:srgbClr val="6F1C7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5730" marR="119380" indent="196215">
              <a:lnSpc>
                <a:spcPct val="100000"/>
              </a:lnSpc>
              <a:spcBef>
                <a:spcPts val="250"/>
              </a:spcBef>
            </a:pPr>
            <a:r>
              <a:rPr sz="1300" spc="-5" dirty="0">
                <a:latin typeface="Times New Roman"/>
                <a:cs typeface="Times New Roman"/>
              </a:rPr>
              <a:t>Identificación de  problemas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estratégicos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3650" y="4040225"/>
            <a:ext cx="12693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Distintos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niveles: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3858" y="4254195"/>
            <a:ext cx="23437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29565" algn="l"/>
                <a:tab pos="330200" algn="l"/>
              </a:tabLst>
            </a:pPr>
            <a:r>
              <a:rPr sz="1400" dirty="0">
                <a:latin typeface="Times New Roman"/>
                <a:cs typeface="Times New Roman"/>
              </a:rPr>
              <a:t>Plano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Político</a:t>
            </a:r>
            <a:endParaRPr sz="14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9565" algn="l"/>
                <a:tab pos="330200" algn="l"/>
              </a:tabLst>
            </a:pPr>
            <a:r>
              <a:rPr sz="1400" dirty="0">
                <a:latin typeface="Times New Roman"/>
                <a:cs typeface="Times New Roman"/>
              </a:rPr>
              <a:t>Recursos</a:t>
            </a:r>
            <a:endParaRPr sz="14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buAutoNum type="arabicPeriod"/>
              <a:tabLst>
                <a:tab pos="329565" algn="l"/>
                <a:tab pos="330200" algn="l"/>
              </a:tabLst>
            </a:pPr>
            <a:r>
              <a:rPr sz="1400" dirty="0">
                <a:latin typeface="Times New Roman"/>
                <a:cs typeface="Times New Roman"/>
              </a:rPr>
              <a:t>Comunicación 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interacción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35446" y="4280153"/>
            <a:ext cx="116205" cy="696595"/>
          </a:xfrm>
          <a:custGeom>
            <a:avLst/>
            <a:gdLst/>
            <a:ahLst/>
            <a:cxnLst/>
            <a:rect l="l" t="t" r="r" b="b"/>
            <a:pathLst>
              <a:path w="116204" h="696595">
                <a:moveTo>
                  <a:pt x="116077" y="696468"/>
                </a:moveTo>
                <a:lnTo>
                  <a:pt x="93507" y="691907"/>
                </a:lnTo>
                <a:lnTo>
                  <a:pt x="75057" y="679469"/>
                </a:lnTo>
                <a:lnTo>
                  <a:pt x="62607" y="661020"/>
                </a:lnTo>
                <a:lnTo>
                  <a:pt x="58038" y="638429"/>
                </a:lnTo>
                <a:lnTo>
                  <a:pt x="58038" y="406273"/>
                </a:lnTo>
                <a:lnTo>
                  <a:pt x="53470" y="383681"/>
                </a:lnTo>
                <a:lnTo>
                  <a:pt x="41020" y="365232"/>
                </a:lnTo>
                <a:lnTo>
                  <a:pt x="22570" y="352794"/>
                </a:lnTo>
                <a:lnTo>
                  <a:pt x="0" y="348234"/>
                </a:lnTo>
                <a:lnTo>
                  <a:pt x="22570" y="343673"/>
                </a:lnTo>
                <a:lnTo>
                  <a:pt x="41020" y="331235"/>
                </a:lnTo>
                <a:lnTo>
                  <a:pt x="53470" y="312786"/>
                </a:lnTo>
                <a:lnTo>
                  <a:pt x="58038" y="290195"/>
                </a:lnTo>
                <a:lnTo>
                  <a:pt x="58038" y="58039"/>
                </a:lnTo>
                <a:lnTo>
                  <a:pt x="62607" y="35447"/>
                </a:lnTo>
                <a:lnTo>
                  <a:pt x="75057" y="16998"/>
                </a:lnTo>
                <a:lnTo>
                  <a:pt x="93507" y="4560"/>
                </a:lnTo>
                <a:lnTo>
                  <a:pt x="116077" y="0"/>
                </a:lnTo>
              </a:path>
            </a:pathLst>
          </a:custGeom>
          <a:ln w="28575">
            <a:solidFill>
              <a:srgbClr val="6F1C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0000" y="4280153"/>
            <a:ext cx="116205" cy="696595"/>
          </a:xfrm>
          <a:custGeom>
            <a:avLst/>
            <a:gdLst/>
            <a:ahLst/>
            <a:cxnLst/>
            <a:rect l="l" t="t" r="r" b="b"/>
            <a:pathLst>
              <a:path w="116204" h="696595">
                <a:moveTo>
                  <a:pt x="0" y="0"/>
                </a:moveTo>
                <a:lnTo>
                  <a:pt x="22570" y="4560"/>
                </a:lnTo>
                <a:lnTo>
                  <a:pt x="41021" y="16998"/>
                </a:lnTo>
                <a:lnTo>
                  <a:pt x="53470" y="35447"/>
                </a:lnTo>
                <a:lnTo>
                  <a:pt x="58039" y="58039"/>
                </a:lnTo>
                <a:lnTo>
                  <a:pt x="58039" y="290195"/>
                </a:lnTo>
                <a:lnTo>
                  <a:pt x="62607" y="312786"/>
                </a:lnTo>
                <a:lnTo>
                  <a:pt x="75056" y="331235"/>
                </a:lnTo>
                <a:lnTo>
                  <a:pt x="93507" y="343673"/>
                </a:lnTo>
                <a:lnTo>
                  <a:pt x="116077" y="348234"/>
                </a:lnTo>
                <a:lnTo>
                  <a:pt x="93507" y="352794"/>
                </a:lnTo>
                <a:lnTo>
                  <a:pt x="75057" y="365232"/>
                </a:lnTo>
                <a:lnTo>
                  <a:pt x="62607" y="383681"/>
                </a:lnTo>
                <a:lnTo>
                  <a:pt x="58039" y="406273"/>
                </a:lnTo>
                <a:lnTo>
                  <a:pt x="58039" y="638429"/>
                </a:lnTo>
                <a:lnTo>
                  <a:pt x="53470" y="661020"/>
                </a:lnTo>
                <a:lnTo>
                  <a:pt x="41021" y="679469"/>
                </a:lnTo>
                <a:lnTo>
                  <a:pt x="22570" y="691907"/>
                </a:lnTo>
                <a:lnTo>
                  <a:pt x="0" y="696468"/>
                </a:lnTo>
              </a:path>
            </a:pathLst>
          </a:custGeom>
          <a:ln w="28575">
            <a:solidFill>
              <a:srgbClr val="6F1C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39667" y="4213859"/>
            <a:ext cx="2672080" cy="696595"/>
          </a:xfrm>
          <a:prstGeom prst="rect">
            <a:avLst/>
          </a:prstGeom>
          <a:ln w="9525">
            <a:solidFill>
              <a:srgbClr val="6F1C7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18110" marR="111760" indent="6985" algn="ctr">
              <a:lnSpc>
                <a:spcPct val="100000"/>
              </a:lnSpc>
              <a:spcBef>
                <a:spcPts val="685"/>
              </a:spcBef>
            </a:pPr>
            <a:r>
              <a:rPr sz="1300" spc="-5" dirty="0">
                <a:latin typeface="Times New Roman"/>
                <a:cs typeface="Times New Roman"/>
              </a:rPr>
              <a:t>Encontrar a un compañero que </a:t>
            </a:r>
            <a:r>
              <a:rPr sz="1300" spc="-25" dirty="0">
                <a:latin typeface="Times New Roman"/>
                <a:cs typeface="Times New Roman"/>
              </a:rPr>
              <a:t>ya  </a:t>
            </a:r>
            <a:r>
              <a:rPr sz="1300" spc="-15" dirty="0">
                <a:latin typeface="Times New Roman"/>
                <a:cs typeface="Times New Roman"/>
              </a:rPr>
              <a:t>haya </a:t>
            </a:r>
            <a:r>
              <a:rPr sz="1300" spc="-5" dirty="0">
                <a:latin typeface="Times New Roman"/>
                <a:cs typeface="Times New Roman"/>
              </a:rPr>
              <a:t>trabajado (o esté trabajando) en  estos problemas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30111" y="3047"/>
            <a:ext cx="2913888" cy="923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52450" y="4672685"/>
            <a:ext cx="10413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75757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445008"/>
            <a:ext cx="6132830" cy="905510"/>
          </a:xfrm>
          <a:custGeom>
            <a:avLst/>
            <a:gdLst/>
            <a:ahLst/>
            <a:cxnLst/>
            <a:rect l="l" t="t" r="r" b="b"/>
            <a:pathLst>
              <a:path w="6132830" h="905510">
                <a:moveTo>
                  <a:pt x="6132322" y="0"/>
                </a:moveTo>
                <a:lnTo>
                  <a:pt x="0" y="0"/>
                </a:lnTo>
                <a:lnTo>
                  <a:pt x="0" y="905001"/>
                </a:lnTo>
                <a:lnTo>
                  <a:pt x="6132322" y="905001"/>
                </a:lnTo>
                <a:lnTo>
                  <a:pt x="6132322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794" y="672465"/>
            <a:ext cx="1964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Meta</a:t>
            </a:r>
            <a:r>
              <a:rPr spc="-95" dirty="0"/>
              <a:t> </a:t>
            </a:r>
            <a:r>
              <a:rPr dirty="0"/>
              <a:t>principal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05384" y="429768"/>
            <a:ext cx="8738870" cy="1033780"/>
            <a:chOff x="405384" y="429768"/>
            <a:chExt cx="8738870" cy="1033780"/>
          </a:xfrm>
        </p:grpSpPr>
        <p:sp>
          <p:nvSpPr>
            <p:cNvPr id="5" name="object 5"/>
            <p:cNvSpPr/>
            <p:nvPr/>
          </p:nvSpPr>
          <p:spPr>
            <a:xfrm>
              <a:off x="405384" y="481584"/>
              <a:ext cx="844296" cy="67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0736" y="445008"/>
              <a:ext cx="2180844" cy="1018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0968" y="429768"/>
              <a:ext cx="2923032" cy="1033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1835" y="2035301"/>
            <a:ext cx="705421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La meta principal de esta sesión es formar una red </a:t>
            </a:r>
            <a:r>
              <a:rPr sz="2200" b="1" dirty="0">
                <a:solidFill>
                  <a:srgbClr val="00AE50"/>
                </a:solidFill>
                <a:latin typeface="Times New Roman"/>
                <a:cs typeface="Times New Roman"/>
              </a:rPr>
              <a:t>entre  </a:t>
            </a:r>
            <a:r>
              <a:rPr sz="22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personas de distintos países para presentar tu trabajo </a:t>
            </a:r>
            <a:r>
              <a:rPr sz="22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en  </a:t>
            </a:r>
            <a:r>
              <a:rPr sz="22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plataformas </a:t>
            </a:r>
            <a:r>
              <a:rPr sz="2200" b="1" dirty="0">
                <a:solidFill>
                  <a:srgbClr val="00AE50"/>
                </a:solidFill>
                <a:latin typeface="Times New Roman"/>
                <a:cs typeface="Times New Roman"/>
              </a:rPr>
              <a:t>internacionales </a:t>
            </a:r>
            <a:r>
              <a:rPr sz="22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y trabajar en conjunto para  resolver problemas y ejecutar el</a:t>
            </a:r>
            <a:r>
              <a:rPr sz="2200" b="1" spc="60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proyecto.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2757170" marR="1701800" indent="-105664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“Seamos constructores </a:t>
            </a:r>
            <a:r>
              <a:rPr sz="1800" i="1" dirty="0">
                <a:latin typeface="Arial"/>
                <a:cs typeface="Arial"/>
              </a:rPr>
              <a:t>y </a:t>
            </a:r>
            <a:r>
              <a:rPr sz="1800" i="1" spc="-5" dirty="0">
                <a:latin typeface="Arial"/>
                <a:cs typeface="Arial"/>
              </a:rPr>
              <a:t>ejecutores  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soluciones.”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9891" y="4765040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75757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6820" y="737641"/>
            <a:ext cx="539750" cy="3429000"/>
          </a:xfrm>
          <a:custGeom>
            <a:avLst/>
            <a:gdLst/>
            <a:ahLst/>
            <a:cxnLst/>
            <a:rect l="l" t="t" r="r" b="b"/>
            <a:pathLst>
              <a:path w="539750" h="3429000">
                <a:moveTo>
                  <a:pt x="539242" y="3158871"/>
                </a:moveTo>
                <a:lnTo>
                  <a:pt x="404368" y="3158871"/>
                </a:lnTo>
                <a:lnTo>
                  <a:pt x="404368" y="0"/>
                </a:lnTo>
                <a:lnTo>
                  <a:pt x="134747" y="0"/>
                </a:lnTo>
                <a:lnTo>
                  <a:pt x="134747" y="3158871"/>
                </a:lnTo>
                <a:lnTo>
                  <a:pt x="0" y="3158871"/>
                </a:lnTo>
                <a:lnTo>
                  <a:pt x="269621" y="3428720"/>
                </a:lnTo>
                <a:lnTo>
                  <a:pt x="539242" y="3158871"/>
                </a:lnTo>
                <a:close/>
              </a:path>
            </a:pathLst>
          </a:custGeom>
          <a:solidFill>
            <a:srgbClr val="FFAB40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763" y="1284732"/>
            <a:ext cx="2580132" cy="187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8947" y="1263141"/>
            <a:ext cx="1419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69F27"/>
                </a:solidFill>
                <a:latin typeface="Times New Roman"/>
                <a:cs typeface="Times New Roman"/>
              </a:rPr>
              <a:t>Plan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de acción</a:t>
            </a:r>
            <a:r>
              <a:rPr sz="1400" b="1" spc="-120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pro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5645" y="1263141"/>
            <a:ext cx="623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puesto</a:t>
            </a:r>
            <a:r>
              <a:rPr sz="1400" b="1" spc="-90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2984" y="1511132"/>
            <a:ext cx="93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Discusión</a:t>
            </a:r>
            <a:r>
              <a:rPr sz="1400" b="1" spc="-105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II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973" y="475564"/>
            <a:ext cx="196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Introducción- Discusión</a:t>
            </a:r>
            <a:r>
              <a:rPr sz="1400" b="1" spc="-125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1901" y="2488692"/>
            <a:ext cx="11296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510"/>
              </a:lnSpc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Integrando</a:t>
            </a:r>
            <a:r>
              <a:rPr sz="1400" b="1" spc="-110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ide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1566" y="2488692"/>
            <a:ext cx="26987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510"/>
              </a:lnSpc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a</a:t>
            </a:r>
            <a:r>
              <a:rPr sz="1400" b="1" spc="5" dirty="0">
                <a:solidFill>
                  <a:srgbClr val="169F27"/>
                </a:solidFill>
                <a:latin typeface="Times New Roman"/>
                <a:cs typeface="Times New Roman"/>
              </a:rPr>
              <a:t>s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2808" y="3582161"/>
            <a:ext cx="930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Creando</a:t>
            </a:r>
            <a:r>
              <a:rPr sz="1400" b="1" spc="-80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un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2808" y="3795471"/>
            <a:ext cx="1046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69F27"/>
                </a:solidFill>
                <a:latin typeface="Times New Roman"/>
                <a:cs typeface="Times New Roman"/>
              </a:rPr>
              <a:t>Movimiento</a:t>
            </a:r>
            <a:r>
              <a:rPr sz="1400" b="1" spc="-75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1135" y="4030776"/>
            <a:ext cx="998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Discusión</a:t>
            </a:r>
            <a:r>
              <a:rPr sz="1400" b="1" spc="-105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9994" y="476656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42888" y="204215"/>
            <a:ext cx="2788919" cy="923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FA0B3D6A-8C42-499C-823D-AEDB8AD9C5DF}"/>
              </a:ext>
            </a:extLst>
          </p:cNvPr>
          <p:cNvSpPr txBox="1"/>
          <p:nvPr/>
        </p:nvSpPr>
        <p:spPr>
          <a:xfrm>
            <a:off x="5490295" y="2452141"/>
            <a:ext cx="10941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 err="1">
                <a:solidFill>
                  <a:srgbClr val="169F27"/>
                </a:solidFill>
                <a:latin typeface="Times New Roman"/>
                <a:cs typeface="Times New Roman"/>
              </a:rPr>
              <a:t>Discusión</a:t>
            </a:r>
            <a:r>
              <a:rPr sz="1400" b="1" spc="-105" dirty="0">
                <a:solidFill>
                  <a:srgbClr val="169F2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</a:t>
            </a:r>
            <a:r>
              <a:rPr lang="en-IN"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</a:t>
            </a:r>
            <a:r>
              <a:rPr sz="1400" b="1" dirty="0">
                <a:solidFill>
                  <a:srgbClr val="169F27"/>
                </a:solidFill>
                <a:latin typeface="Times New Roman"/>
                <a:cs typeface="Times New Roman"/>
              </a:rPr>
              <a:t>I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E5DAA-83C5-4FB0-979E-E6A3DF176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7391" r="20001" b="5534"/>
          <a:stretch/>
        </p:blipFill>
        <p:spPr>
          <a:xfrm>
            <a:off x="0" y="0"/>
            <a:ext cx="9038492" cy="50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81EF9-DDA6-4310-8943-2B689B5F9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17391" r="20000" b="5534"/>
          <a:stretch/>
        </p:blipFill>
        <p:spPr>
          <a:xfrm>
            <a:off x="76200" y="57969"/>
            <a:ext cx="8991600" cy="50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A3FAF-7BE6-4F65-BCB2-BFC1A9356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5910" r="20001" b="7016"/>
          <a:stretch/>
        </p:blipFill>
        <p:spPr>
          <a:xfrm>
            <a:off x="-44695" y="0"/>
            <a:ext cx="92978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F0524-4940-4034-A31B-5F614B4D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7391" r="20001" b="5534"/>
          <a:stretch/>
        </p:blipFill>
        <p:spPr>
          <a:xfrm>
            <a:off x="0" y="93223"/>
            <a:ext cx="9129344" cy="50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0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445008"/>
            <a:ext cx="6132830" cy="675005"/>
          </a:xfrm>
          <a:custGeom>
            <a:avLst/>
            <a:gdLst/>
            <a:ahLst/>
            <a:cxnLst/>
            <a:rect l="l" t="t" r="r" b="b"/>
            <a:pathLst>
              <a:path w="6132830" h="675005">
                <a:moveTo>
                  <a:pt x="6132322" y="0"/>
                </a:moveTo>
                <a:lnTo>
                  <a:pt x="0" y="0"/>
                </a:lnTo>
                <a:lnTo>
                  <a:pt x="0" y="674624"/>
                </a:lnTo>
                <a:lnTo>
                  <a:pt x="6132322" y="674624"/>
                </a:lnTo>
                <a:lnTo>
                  <a:pt x="6132322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0822" y="672465"/>
            <a:ext cx="413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Pasos </a:t>
            </a:r>
            <a:r>
              <a:rPr sz="1800" dirty="0"/>
              <a:t>para </a:t>
            </a:r>
            <a:r>
              <a:rPr sz="1800" spc="-5" dirty="0"/>
              <a:t>prepárate </a:t>
            </a:r>
            <a:r>
              <a:rPr sz="1800" dirty="0"/>
              <a:t>para la </a:t>
            </a:r>
            <a:r>
              <a:rPr sz="1800" spc="-5" dirty="0"/>
              <a:t>discusión</a:t>
            </a:r>
            <a:r>
              <a:rPr sz="1800" dirty="0"/>
              <a:t> </a:t>
            </a:r>
            <a:r>
              <a:rPr sz="1800" spc="-5" dirty="0"/>
              <a:t>III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405384" y="440436"/>
            <a:ext cx="8738870" cy="992505"/>
            <a:chOff x="405384" y="440436"/>
            <a:chExt cx="8738870" cy="992505"/>
          </a:xfrm>
        </p:grpSpPr>
        <p:sp>
          <p:nvSpPr>
            <p:cNvPr id="5" name="object 5"/>
            <p:cNvSpPr/>
            <p:nvPr/>
          </p:nvSpPr>
          <p:spPr>
            <a:xfrm>
              <a:off x="405384" y="481584"/>
              <a:ext cx="844296" cy="67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6604" y="440436"/>
              <a:ext cx="2787396" cy="992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4428" y="1547317"/>
            <a:ext cx="7859395" cy="281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760" indent="-230504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Lee esta </a:t>
            </a:r>
            <a:r>
              <a:rPr sz="1600" b="1" dirty="0">
                <a:solidFill>
                  <a:srgbClr val="00AE50"/>
                </a:solidFill>
                <a:latin typeface="Times New Roman"/>
                <a:cs typeface="Times New Roman"/>
              </a:rPr>
              <a:t>presentación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de orientación</a:t>
            </a:r>
            <a:r>
              <a:rPr sz="1600" b="1" spc="50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cuidadosamente.</a:t>
            </a:r>
            <a:endParaRPr sz="1600">
              <a:latin typeface="Times New Roman"/>
              <a:cs typeface="Times New Roman"/>
            </a:endParaRPr>
          </a:p>
          <a:p>
            <a:pPr marL="746760" marR="8255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Si es necesario revisa el video de la sesión anterior para saber sobre los proyectos  de los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demás</a:t>
            </a:r>
            <a:r>
              <a:rPr sz="1600" b="1" spc="45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participantes.</a:t>
            </a:r>
            <a:endParaRPr sz="1600">
              <a:latin typeface="Times New Roman"/>
              <a:cs typeface="Times New Roman"/>
            </a:endParaRPr>
          </a:p>
          <a:p>
            <a:pPr marL="746760" indent="-230504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Piensa en retos estratégicos que podrías enfrentar al ejecutar tu</a:t>
            </a:r>
            <a:r>
              <a:rPr sz="1600" b="1" spc="229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Proyecto.</a:t>
            </a:r>
            <a:endParaRPr sz="1600">
              <a:latin typeface="Times New Roman"/>
              <a:cs typeface="Times New Roman"/>
            </a:endParaRPr>
          </a:p>
          <a:p>
            <a:pPr marL="746760" indent="-230504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Analiza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cómo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podrás mejorar y dimensionar tu</a:t>
            </a:r>
            <a:r>
              <a:rPr sz="1600" b="1" spc="175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Proyecto.</a:t>
            </a:r>
            <a:endParaRPr sz="1600">
              <a:latin typeface="Times New Roman"/>
              <a:cs typeface="Times New Roman"/>
            </a:endParaRPr>
          </a:p>
          <a:p>
            <a:pPr marL="746760" indent="-2292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Piensa en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cómo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podrías hacer sinergia con un compañero de</a:t>
            </a:r>
            <a:r>
              <a:rPr sz="1600" b="1" spc="185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trabajo.</a:t>
            </a:r>
            <a:endParaRPr sz="1600">
              <a:latin typeface="Times New Roman"/>
              <a:cs typeface="Times New Roman"/>
            </a:endParaRPr>
          </a:p>
          <a:p>
            <a:pPr marL="746760" marR="858519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747395" algn="l"/>
              </a:tabLst>
            </a:pP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Trata de conectar con el compañero de trabajo identificado dentro de la 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POP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Cónclave o pide ayuda a un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miembro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de </a:t>
            </a:r>
            <a:r>
              <a:rPr sz="16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POP </a:t>
            </a:r>
            <a:r>
              <a:rPr sz="16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para establecer  contacto.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i="1" dirty="0">
                <a:latin typeface="Times New Roman"/>
                <a:cs typeface="Times New Roman"/>
              </a:rPr>
              <a:t>Tenemos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70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minutos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para la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Discusión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3,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por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lo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que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recomendamos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que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se sigan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los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pasos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antes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la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sesión.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9891" y="476656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6" y="0"/>
            <a:ext cx="6134100" cy="675005"/>
          </a:xfrm>
          <a:custGeom>
            <a:avLst/>
            <a:gdLst/>
            <a:ahLst/>
            <a:cxnLst/>
            <a:rect l="l" t="t" r="r" b="b"/>
            <a:pathLst>
              <a:path w="6134100" h="675005">
                <a:moveTo>
                  <a:pt x="6134100" y="0"/>
                </a:moveTo>
                <a:lnTo>
                  <a:pt x="0" y="0"/>
                </a:lnTo>
                <a:lnTo>
                  <a:pt x="0" y="579221"/>
                </a:lnTo>
                <a:lnTo>
                  <a:pt x="0" y="674624"/>
                </a:lnTo>
                <a:lnTo>
                  <a:pt x="484047" y="674624"/>
                </a:lnTo>
                <a:lnTo>
                  <a:pt x="484047" y="579221"/>
                </a:lnTo>
                <a:lnTo>
                  <a:pt x="6134100" y="579221"/>
                </a:lnTo>
                <a:lnTo>
                  <a:pt x="61341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539" y="23876"/>
            <a:ext cx="3845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Discusion </a:t>
            </a:r>
            <a:r>
              <a:rPr sz="3200" spc="-5" dirty="0"/>
              <a:t>III-</a:t>
            </a:r>
            <a:r>
              <a:rPr sz="3200" spc="-65" dirty="0"/>
              <a:t> </a:t>
            </a:r>
            <a:r>
              <a:rPr sz="3200" dirty="0"/>
              <a:t>Agenda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059" y="572897"/>
          <a:ext cx="8942070" cy="420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226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Tiempo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Sesión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Observaciones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59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Resumen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 actividad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interactiva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6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Menciona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retos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estratégicos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identificados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tu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proyecto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(analizarlo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antes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sesión).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nivel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local a la hora de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ejecutarlo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Recursos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Comunicación e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interacción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 diferentes</a:t>
                      </a:r>
                      <a:r>
                        <a:rPr sz="11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sectores.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584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Cada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participante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tendrá 2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minutos,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analizar página</a:t>
                      </a:r>
                      <a:r>
                        <a:rPr sz="11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26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Mejorar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proyectos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tomando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cuenta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siguientes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puntos: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(analizarlo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antes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sesión)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Expandir las redes existentes de público</a:t>
                      </a:r>
                      <a:r>
                        <a:rPr sz="11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objetivo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Financiamiento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indent="-330835">
                        <a:lnSpc>
                          <a:spcPct val="100000"/>
                        </a:lnSpc>
                        <a:buAutoNum type="arabi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Apoyo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Movimiento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Encontrando a tus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colegas: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lvl="1" indent="-3308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U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Un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colega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estratégico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para enfrentar los</a:t>
                      </a:r>
                      <a:r>
                        <a:rPr sz="11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retos.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7510" lvl="1" indent="-330835">
                        <a:lnSpc>
                          <a:spcPct val="100000"/>
                        </a:lnSpc>
                        <a:buAutoNum type="alphaUcPeriod"/>
                        <a:tabLst>
                          <a:tab pos="397510" algn="l"/>
                          <a:tab pos="3981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Un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colega que colabore para mejorar sus proyectos</a:t>
                      </a:r>
                      <a:r>
                        <a:rPr sz="11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mutuamente.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5848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Cada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participante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tendrá 2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minutos,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analizar página</a:t>
                      </a:r>
                      <a:r>
                        <a:rPr sz="11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24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5842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Cada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participante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tendrá 2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minutos,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analizar página</a:t>
                      </a:r>
                      <a:r>
                        <a:rPr sz="11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Dividir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grupo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salas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pequeñas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interactuar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tus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colegas.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(Mecanismo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apoyarse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mutuamente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siguientes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pasos).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2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Conclusión y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discusión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58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minutos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marR="40227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Introducción a la nueva discusión IV</a:t>
                      </a:r>
                      <a:r>
                        <a:rPr sz="1100" b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y  aportaciones de los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participantes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46531" y="0"/>
            <a:ext cx="8425180" cy="675640"/>
            <a:chOff x="446531" y="0"/>
            <a:chExt cx="8425180" cy="675640"/>
          </a:xfrm>
        </p:grpSpPr>
        <p:sp>
          <p:nvSpPr>
            <p:cNvPr id="6" name="object 6"/>
            <p:cNvSpPr/>
            <p:nvPr/>
          </p:nvSpPr>
          <p:spPr>
            <a:xfrm>
              <a:off x="446531" y="0"/>
              <a:ext cx="844296" cy="67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4452" y="0"/>
              <a:ext cx="2206752" cy="557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09434" cy="675640"/>
            <a:chOff x="0" y="0"/>
            <a:chExt cx="6909434" cy="6756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909434" cy="600710"/>
            </a:xfrm>
            <a:custGeom>
              <a:avLst/>
              <a:gdLst/>
              <a:ahLst/>
              <a:cxnLst/>
              <a:rect l="l" t="t" r="r" b="b"/>
              <a:pathLst>
                <a:path w="6909434" h="600710">
                  <a:moveTo>
                    <a:pt x="6909435" y="0"/>
                  </a:moveTo>
                  <a:lnTo>
                    <a:pt x="0" y="0"/>
                  </a:lnTo>
                  <a:lnTo>
                    <a:pt x="0" y="600201"/>
                  </a:lnTo>
                  <a:lnTo>
                    <a:pt x="6909435" y="600201"/>
                  </a:lnTo>
                  <a:lnTo>
                    <a:pt x="690943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2315" y="0"/>
              <a:ext cx="844296" cy="67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40766" y="797687"/>
            <a:ext cx="1872869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766" y="1285366"/>
            <a:ext cx="1460754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3382" y="77851"/>
            <a:ext cx="4297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Cómo integramos</a:t>
            </a:r>
            <a:r>
              <a:rPr sz="3200" spc="-75" dirty="0"/>
              <a:t> </a:t>
            </a:r>
            <a:r>
              <a:rPr sz="3200" dirty="0"/>
              <a:t>ideas?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2345435" y="0"/>
            <a:ext cx="6798945" cy="4672965"/>
            <a:chOff x="2345435" y="0"/>
            <a:chExt cx="6798945" cy="4672965"/>
          </a:xfrm>
        </p:grpSpPr>
        <p:sp>
          <p:nvSpPr>
            <p:cNvPr id="9" name="object 9"/>
            <p:cNvSpPr/>
            <p:nvPr/>
          </p:nvSpPr>
          <p:spPr>
            <a:xfrm>
              <a:off x="2345435" y="1338072"/>
              <a:ext cx="3373120" cy="3335020"/>
            </a:xfrm>
            <a:custGeom>
              <a:avLst/>
              <a:gdLst/>
              <a:ahLst/>
              <a:cxnLst/>
              <a:rect l="l" t="t" r="r" b="b"/>
              <a:pathLst>
                <a:path w="3373120" h="3335020">
                  <a:moveTo>
                    <a:pt x="1686305" y="0"/>
                  </a:moveTo>
                  <a:lnTo>
                    <a:pt x="1637456" y="686"/>
                  </a:lnTo>
                  <a:lnTo>
                    <a:pt x="1588951" y="2732"/>
                  </a:lnTo>
                  <a:lnTo>
                    <a:pt x="1540809" y="6120"/>
                  </a:lnTo>
                  <a:lnTo>
                    <a:pt x="1493049" y="10830"/>
                  </a:lnTo>
                  <a:lnTo>
                    <a:pt x="1445689" y="16846"/>
                  </a:lnTo>
                  <a:lnTo>
                    <a:pt x="1398748" y="24147"/>
                  </a:lnTo>
                  <a:lnTo>
                    <a:pt x="1352246" y="32715"/>
                  </a:lnTo>
                  <a:lnTo>
                    <a:pt x="1306200" y="42532"/>
                  </a:lnTo>
                  <a:lnTo>
                    <a:pt x="1260630" y="53580"/>
                  </a:lnTo>
                  <a:lnTo>
                    <a:pt x="1215554" y="65839"/>
                  </a:lnTo>
                  <a:lnTo>
                    <a:pt x="1170991" y="79291"/>
                  </a:lnTo>
                  <a:lnTo>
                    <a:pt x="1126960" y="93918"/>
                  </a:lnTo>
                  <a:lnTo>
                    <a:pt x="1083480" y="109701"/>
                  </a:lnTo>
                  <a:lnTo>
                    <a:pt x="1040568" y="126622"/>
                  </a:lnTo>
                  <a:lnTo>
                    <a:pt x="998245" y="144662"/>
                  </a:lnTo>
                  <a:lnTo>
                    <a:pt x="956529" y="163802"/>
                  </a:lnTo>
                  <a:lnTo>
                    <a:pt x="915438" y="184024"/>
                  </a:lnTo>
                  <a:lnTo>
                    <a:pt x="874991" y="205310"/>
                  </a:lnTo>
                  <a:lnTo>
                    <a:pt x="835208" y="227640"/>
                  </a:lnTo>
                  <a:lnTo>
                    <a:pt x="796106" y="250997"/>
                  </a:lnTo>
                  <a:lnTo>
                    <a:pt x="757705" y="275361"/>
                  </a:lnTo>
                  <a:lnTo>
                    <a:pt x="720023" y="300715"/>
                  </a:lnTo>
                  <a:lnTo>
                    <a:pt x="683079" y="327039"/>
                  </a:lnTo>
                  <a:lnTo>
                    <a:pt x="646892" y="354316"/>
                  </a:lnTo>
                  <a:lnTo>
                    <a:pt x="611481" y="382526"/>
                  </a:lnTo>
                  <a:lnTo>
                    <a:pt x="576863" y="411651"/>
                  </a:lnTo>
                  <a:lnTo>
                    <a:pt x="543059" y="441673"/>
                  </a:lnTo>
                  <a:lnTo>
                    <a:pt x="510087" y="472573"/>
                  </a:lnTo>
                  <a:lnTo>
                    <a:pt x="477965" y="504332"/>
                  </a:lnTo>
                  <a:lnTo>
                    <a:pt x="446712" y="536932"/>
                  </a:lnTo>
                  <a:lnTo>
                    <a:pt x="416348" y="570355"/>
                  </a:lnTo>
                  <a:lnTo>
                    <a:pt x="386890" y="604581"/>
                  </a:lnTo>
                  <a:lnTo>
                    <a:pt x="358358" y="639593"/>
                  </a:lnTo>
                  <a:lnTo>
                    <a:pt x="330770" y="675371"/>
                  </a:lnTo>
                  <a:lnTo>
                    <a:pt x="304145" y="711898"/>
                  </a:lnTo>
                  <a:lnTo>
                    <a:pt x="278502" y="749154"/>
                  </a:lnTo>
                  <a:lnTo>
                    <a:pt x="253860" y="787122"/>
                  </a:lnTo>
                  <a:lnTo>
                    <a:pt x="230236" y="825782"/>
                  </a:lnTo>
                  <a:lnTo>
                    <a:pt x="207651" y="865116"/>
                  </a:lnTo>
                  <a:lnTo>
                    <a:pt x="186123" y="905105"/>
                  </a:lnTo>
                  <a:lnTo>
                    <a:pt x="165670" y="945732"/>
                  </a:lnTo>
                  <a:lnTo>
                    <a:pt x="146311" y="986977"/>
                  </a:lnTo>
                  <a:lnTo>
                    <a:pt x="128066" y="1028822"/>
                  </a:lnTo>
                  <a:lnTo>
                    <a:pt x="110952" y="1071248"/>
                  </a:lnTo>
                  <a:lnTo>
                    <a:pt x="94989" y="1114237"/>
                  </a:lnTo>
                  <a:lnTo>
                    <a:pt x="80195" y="1157770"/>
                  </a:lnTo>
                  <a:lnTo>
                    <a:pt x="66590" y="1201829"/>
                  </a:lnTo>
                  <a:lnTo>
                    <a:pt x="54191" y="1246396"/>
                  </a:lnTo>
                  <a:lnTo>
                    <a:pt x="43017" y="1291450"/>
                  </a:lnTo>
                  <a:lnTo>
                    <a:pt x="33088" y="1336975"/>
                  </a:lnTo>
                  <a:lnTo>
                    <a:pt x="24422" y="1382952"/>
                  </a:lnTo>
                  <a:lnTo>
                    <a:pt x="17038" y="1429361"/>
                  </a:lnTo>
                  <a:lnTo>
                    <a:pt x="10954" y="1476185"/>
                  </a:lnTo>
                  <a:lnTo>
                    <a:pt x="6189" y="1523405"/>
                  </a:lnTo>
                  <a:lnTo>
                    <a:pt x="2763" y="1571003"/>
                  </a:lnTo>
                  <a:lnTo>
                    <a:pt x="694" y="1618959"/>
                  </a:lnTo>
                  <a:lnTo>
                    <a:pt x="0" y="1667255"/>
                  </a:lnTo>
                  <a:lnTo>
                    <a:pt x="694" y="1715555"/>
                  </a:lnTo>
                  <a:lnTo>
                    <a:pt x="2763" y="1763513"/>
                  </a:lnTo>
                  <a:lnTo>
                    <a:pt x="6189" y="1811113"/>
                  </a:lnTo>
                  <a:lnTo>
                    <a:pt x="10954" y="1858335"/>
                  </a:lnTo>
                  <a:lnTo>
                    <a:pt x="17038" y="1905161"/>
                  </a:lnTo>
                  <a:lnTo>
                    <a:pt x="24422" y="1951572"/>
                  </a:lnTo>
                  <a:lnTo>
                    <a:pt x="33088" y="1997550"/>
                  </a:lnTo>
                  <a:lnTo>
                    <a:pt x="43017" y="2043076"/>
                  </a:lnTo>
                  <a:lnTo>
                    <a:pt x="54191" y="2088133"/>
                  </a:lnTo>
                  <a:lnTo>
                    <a:pt x="66590" y="2132700"/>
                  </a:lnTo>
                  <a:lnTo>
                    <a:pt x="80195" y="2176760"/>
                  </a:lnTo>
                  <a:lnTo>
                    <a:pt x="94989" y="2220294"/>
                  </a:lnTo>
                  <a:lnTo>
                    <a:pt x="110952" y="2263284"/>
                  </a:lnTo>
                  <a:lnTo>
                    <a:pt x="128066" y="2305711"/>
                  </a:lnTo>
                  <a:lnTo>
                    <a:pt x="146311" y="2347556"/>
                  </a:lnTo>
                  <a:lnTo>
                    <a:pt x="165670" y="2388801"/>
                  </a:lnTo>
                  <a:lnTo>
                    <a:pt x="186123" y="2429428"/>
                  </a:lnTo>
                  <a:lnTo>
                    <a:pt x="207651" y="2469418"/>
                  </a:lnTo>
                  <a:lnTo>
                    <a:pt x="230236" y="2508752"/>
                  </a:lnTo>
                  <a:lnTo>
                    <a:pt x="253860" y="2547412"/>
                  </a:lnTo>
                  <a:lnTo>
                    <a:pt x="278502" y="2585379"/>
                  </a:lnTo>
                  <a:lnTo>
                    <a:pt x="304145" y="2622635"/>
                  </a:lnTo>
                  <a:lnTo>
                    <a:pt x="330770" y="2659162"/>
                  </a:lnTo>
                  <a:lnTo>
                    <a:pt x="358358" y="2694940"/>
                  </a:lnTo>
                  <a:lnTo>
                    <a:pt x="386890" y="2729951"/>
                  </a:lnTo>
                  <a:lnTo>
                    <a:pt x="416348" y="2764177"/>
                  </a:lnTo>
                  <a:lnTo>
                    <a:pt x="446712" y="2797599"/>
                  </a:lnTo>
                  <a:lnTo>
                    <a:pt x="477965" y="2830198"/>
                  </a:lnTo>
                  <a:lnTo>
                    <a:pt x="510087" y="2861957"/>
                  </a:lnTo>
                  <a:lnTo>
                    <a:pt x="543059" y="2892856"/>
                  </a:lnTo>
                  <a:lnTo>
                    <a:pt x="576863" y="2922877"/>
                  </a:lnTo>
                  <a:lnTo>
                    <a:pt x="611481" y="2952001"/>
                  </a:lnTo>
                  <a:lnTo>
                    <a:pt x="646892" y="2980211"/>
                  </a:lnTo>
                  <a:lnTo>
                    <a:pt x="683079" y="3007487"/>
                  </a:lnTo>
                  <a:lnTo>
                    <a:pt x="720023" y="3033810"/>
                  </a:lnTo>
                  <a:lnTo>
                    <a:pt x="757705" y="3059163"/>
                  </a:lnTo>
                  <a:lnTo>
                    <a:pt x="796106" y="3083527"/>
                  </a:lnTo>
                  <a:lnTo>
                    <a:pt x="835208" y="3106882"/>
                  </a:lnTo>
                  <a:lnTo>
                    <a:pt x="874991" y="3129212"/>
                  </a:lnTo>
                  <a:lnTo>
                    <a:pt x="915438" y="3150496"/>
                  </a:lnTo>
                  <a:lnTo>
                    <a:pt x="956529" y="3170718"/>
                  </a:lnTo>
                  <a:lnTo>
                    <a:pt x="998245" y="3189857"/>
                  </a:lnTo>
                  <a:lnTo>
                    <a:pt x="1040568" y="3207896"/>
                  </a:lnTo>
                  <a:lnTo>
                    <a:pt x="1083480" y="3224816"/>
                  </a:lnTo>
                  <a:lnTo>
                    <a:pt x="1126960" y="3240598"/>
                  </a:lnTo>
                  <a:lnTo>
                    <a:pt x="1170991" y="3255224"/>
                  </a:lnTo>
                  <a:lnTo>
                    <a:pt x="1215554" y="3268676"/>
                  </a:lnTo>
                  <a:lnTo>
                    <a:pt x="1260630" y="3280935"/>
                  </a:lnTo>
                  <a:lnTo>
                    <a:pt x="1306200" y="3291981"/>
                  </a:lnTo>
                  <a:lnTo>
                    <a:pt x="1352246" y="3301798"/>
                  </a:lnTo>
                  <a:lnTo>
                    <a:pt x="1398748" y="3310366"/>
                  </a:lnTo>
                  <a:lnTo>
                    <a:pt x="1445689" y="3317666"/>
                  </a:lnTo>
                  <a:lnTo>
                    <a:pt x="1493049" y="3323681"/>
                  </a:lnTo>
                  <a:lnTo>
                    <a:pt x="1540809" y="3328392"/>
                  </a:lnTo>
                  <a:lnTo>
                    <a:pt x="1588951" y="3331779"/>
                  </a:lnTo>
                  <a:lnTo>
                    <a:pt x="1637456" y="3333825"/>
                  </a:lnTo>
                  <a:lnTo>
                    <a:pt x="1686305" y="3334512"/>
                  </a:lnTo>
                  <a:lnTo>
                    <a:pt x="1735155" y="3333825"/>
                  </a:lnTo>
                  <a:lnTo>
                    <a:pt x="1783660" y="3331779"/>
                  </a:lnTo>
                  <a:lnTo>
                    <a:pt x="1831802" y="3328392"/>
                  </a:lnTo>
                  <a:lnTo>
                    <a:pt x="1879562" y="3323681"/>
                  </a:lnTo>
                  <a:lnTo>
                    <a:pt x="1926922" y="3317666"/>
                  </a:lnTo>
                  <a:lnTo>
                    <a:pt x="1973863" y="3310366"/>
                  </a:lnTo>
                  <a:lnTo>
                    <a:pt x="2020365" y="3301798"/>
                  </a:lnTo>
                  <a:lnTo>
                    <a:pt x="2066411" y="3291981"/>
                  </a:lnTo>
                  <a:lnTo>
                    <a:pt x="2111981" y="3280935"/>
                  </a:lnTo>
                  <a:lnTo>
                    <a:pt x="2157057" y="3268676"/>
                  </a:lnTo>
                  <a:lnTo>
                    <a:pt x="2201620" y="3255224"/>
                  </a:lnTo>
                  <a:lnTo>
                    <a:pt x="2245651" y="3240598"/>
                  </a:lnTo>
                  <a:lnTo>
                    <a:pt x="2289131" y="3224816"/>
                  </a:lnTo>
                  <a:lnTo>
                    <a:pt x="2332043" y="3207896"/>
                  </a:lnTo>
                  <a:lnTo>
                    <a:pt x="2374366" y="3189857"/>
                  </a:lnTo>
                  <a:lnTo>
                    <a:pt x="2416082" y="3170718"/>
                  </a:lnTo>
                  <a:lnTo>
                    <a:pt x="2457173" y="3150496"/>
                  </a:lnTo>
                  <a:lnTo>
                    <a:pt x="2497620" y="3129212"/>
                  </a:lnTo>
                  <a:lnTo>
                    <a:pt x="2537403" y="3106882"/>
                  </a:lnTo>
                  <a:lnTo>
                    <a:pt x="2576505" y="3083527"/>
                  </a:lnTo>
                  <a:lnTo>
                    <a:pt x="2614906" y="3059163"/>
                  </a:lnTo>
                  <a:lnTo>
                    <a:pt x="2652588" y="3033810"/>
                  </a:lnTo>
                  <a:lnTo>
                    <a:pt x="2689532" y="3007487"/>
                  </a:lnTo>
                  <a:lnTo>
                    <a:pt x="2725719" y="2980211"/>
                  </a:lnTo>
                  <a:lnTo>
                    <a:pt x="2761130" y="2952001"/>
                  </a:lnTo>
                  <a:lnTo>
                    <a:pt x="2795748" y="2922877"/>
                  </a:lnTo>
                  <a:lnTo>
                    <a:pt x="2829552" y="2892856"/>
                  </a:lnTo>
                  <a:lnTo>
                    <a:pt x="2862524" y="2861957"/>
                  </a:lnTo>
                  <a:lnTo>
                    <a:pt x="2894646" y="2830198"/>
                  </a:lnTo>
                  <a:lnTo>
                    <a:pt x="2925899" y="2797599"/>
                  </a:lnTo>
                  <a:lnTo>
                    <a:pt x="2956263" y="2764177"/>
                  </a:lnTo>
                  <a:lnTo>
                    <a:pt x="2985721" y="2729951"/>
                  </a:lnTo>
                  <a:lnTo>
                    <a:pt x="3014253" y="2694940"/>
                  </a:lnTo>
                  <a:lnTo>
                    <a:pt x="3041841" y="2659162"/>
                  </a:lnTo>
                  <a:lnTo>
                    <a:pt x="3068466" y="2622635"/>
                  </a:lnTo>
                  <a:lnTo>
                    <a:pt x="3094109" y="2585379"/>
                  </a:lnTo>
                  <a:lnTo>
                    <a:pt x="3118751" y="2547412"/>
                  </a:lnTo>
                  <a:lnTo>
                    <a:pt x="3142375" y="2508752"/>
                  </a:lnTo>
                  <a:lnTo>
                    <a:pt x="3164960" y="2469418"/>
                  </a:lnTo>
                  <a:lnTo>
                    <a:pt x="3186488" y="2429428"/>
                  </a:lnTo>
                  <a:lnTo>
                    <a:pt x="3206941" y="2388801"/>
                  </a:lnTo>
                  <a:lnTo>
                    <a:pt x="3226300" y="2347556"/>
                  </a:lnTo>
                  <a:lnTo>
                    <a:pt x="3244545" y="2305711"/>
                  </a:lnTo>
                  <a:lnTo>
                    <a:pt x="3261659" y="2263284"/>
                  </a:lnTo>
                  <a:lnTo>
                    <a:pt x="3277622" y="2220294"/>
                  </a:lnTo>
                  <a:lnTo>
                    <a:pt x="3292416" y="2176760"/>
                  </a:lnTo>
                  <a:lnTo>
                    <a:pt x="3306021" y="2132700"/>
                  </a:lnTo>
                  <a:lnTo>
                    <a:pt x="3318420" y="2088133"/>
                  </a:lnTo>
                  <a:lnTo>
                    <a:pt x="3329594" y="2043076"/>
                  </a:lnTo>
                  <a:lnTo>
                    <a:pt x="3339523" y="1997550"/>
                  </a:lnTo>
                  <a:lnTo>
                    <a:pt x="3348189" y="1951572"/>
                  </a:lnTo>
                  <a:lnTo>
                    <a:pt x="3355573" y="1905161"/>
                  </a:lnTo>
                  <a:lnTo>
                    <a:pt x="3361657" y="1858335"/>
                  </a:lnTo>
                  <a:lnTo>
                    <a:pt x="3366422" y="1811113"/>
                  </a:lnTo>
                  <a:lnTo>
                    <a:pt x="3369848" y="1763513"/>
                  </a:lnTo>
                  <a:lnTo>
                    <a:pt x="3371917" y="1715555"/>
                  </a:lnTo>
                  <a:lnTo>
                    <a:pt x="3372612" y="1667255"/>
                  </a:lnTo>
                  <a:lnTo>
                    <a:pt x="3371917" y="1618959"/>
                  </a:lnTo>
                  <a:lnTo>
                    <a:pt x="3369848" y="1571003"/>
                  </a:lnTo>
                  <a:lnTo>
                    <a:pt x="3366422" y="1523405"/>
                  </a:lnTo>
                  <a:lnTo>
                    <a:pt x="3361657" y="1476185"/>
                  </a:lnTo>
                  <a:lnTo>
                    <a:pt x="3355573" y="1429361"/>
                  </a:lnTo>
                  <a:lnTo>
                    <a:pt x="3348189" y="1382952"/>
                  </a:lnTo>
                  <a:lnTo>
                    <a:pt x="3339523" y="1336975"/>
                  </a:lnTo>
                  <a:lnTo>
                    <a:pt x="3329594" y="1291450"/>
                  </a:lnTo>
                  <a:lnTo>
                    <a:pt x="3318420" y="1246396"/>
                  </a:lnTo>
                  <a:lnTo>
                    <a:pt x="3306021" y="1201829"/>
                  </a:lnTo>
                  <a:lnTo>
                    <a:pt x="3292416" y="1157770"/>
                  </a:lnTo>
                  <a:lnTo>
                    <a:pt x="3277622" y="1114237"/>
                  </a:lnTo>
                  <a:lnTo>
                    <a:pt x="3261659" y="1071248"/>
                  </a:lnTo>
                  <a:lnTo>
                    <a:pt x="3244545" y="1028822"/>
                  </a:lnTo>
                  <a:lnTo>
                    <a:pt x="3226300" y="986977"/>
                  </a:lnTo>
                  <a:lnTo>
                    <a:pt x="3206941" y="945732"/>
                  </a:lnTo>
                  <a:lnTo>
                    <a:pt x="3186488" y="905105"/>
                  </a:lnTo>
                  <a:lnTo>
                    <a:pt x="3164960" y="865116"/>
                  </a:lnTo>
                  <a:lnTo>
                    <a:pt x="3142375" y="825782"/>
                  </a:lnTo>
                  <a:lnTo>
                    <a:pt x="3118751" y="787122"/>
                  </a:lnTo>
                  <a:lnTo>
                    <a:pt x="3094109" y="749154"/>
                  </a:lnTo>
                  <a:lnTo>
                    <a:pt x="3068466" y="711898"/>
                  </a:lnTo>
                  <a:lnTo>
                    <a:pt x="3041841" y="675371"/>
                  </a:lnTo>
                  <a:lnTo>
                    <a:pt x="3014253" y="639593"/>
                  </a:lnTo>
                  <a:lnTo>
                    <a:pt x="2985721" y="604581"/>
                  </a:lnTo>
                  <a:lnTo>
                    <a:pt x="2956263" y="570355"/>
                  </a:lnTo>
                  <a:lnTo>
                    <a:pt x="2925899" y="536932"/>
                  </a:lnTo>
                  <a:lnTo>
                    <a:pt x="2894646" y="504332"/>
                  </a:lnTo>
                  <a:lnTo>
                    <a:pt x="2862524" y="472573"/>
                  </a:lnTo>
                  <a:lnTo>
                    <a:pt x="2829552" y="441673"/>
                  </a:lnTo>
                  <a:lnTo>
                    <a:pt x="2795748" y="411651"/>
                  </a:lnTo>
                  <a:lnTo>
                    <a:pt x="2761130" y="382526"/>
                  </a:lnTo>
                  <a:lnTo>
                    <a:pt x="2725719" y="354316"/>
                  </a:lnTo>
                  <a:lnTo>
                    <a:pt x="2689532" y="327039"/>
                  </a:lnTo>
                  <a:lnTo>
                    <a:pt x="2652588" y="300715"/>
                  </a:lnTo>
                  <a:lnTo>
                    <a:pt x="2614906" y="275361"/>
                  </a:lnTo>
                  <a:lnTo>
                    <a:pt x="2576505" y="250997"/>
                  </a:lnTo>
                  <a:lnTo>
                    <a:pt x="2537403" y="227640"/>
                  </a:lnTo>
                  <a:lnTo>
                    <a:pt x="2497620" y="205310"/>
                  </a:lnTo>
                  <a:lnTo>
                    <a:pt x="2457173" y="184024"/>
                  </a:lnTo>
                  <a:lnTo>
                    <a:pt x="2416082" y="163802"/>
                  </a:lnTo>
                  <a:lnTo>
                    <a:pt x="2374366" y="144662"/>
                  </a:lnTo>
                  <a:lnTo>
                    <a:pt x="2332043" y="126622"/>
                  </a:lnTo>
                  <a:lnTo>
                    <a:pt x="2289131" y="109701"/>
                  </a:lnTo>
                  <a:lnTo>
                    <a:pt x="2245651" y="93918"/>
                  </a:lnTo>
                  <a:lnTo>
                    <a:pt x="2201620" y="79291"/>
                  </a:lnTo>
                  <a:lnTo>
                    <a:pt x="2157057" y="65839"/>
                  </a:lnTo>
                  <a:lnTo>
                    <a:pt x="2111981" y="53580"/>
                  </a:lnTo>
                  <a:lnTo>
                    <a:pt x="2066411" y="42532"/>
                  </a:lnTo>
                  <a:lnTo>
                    <a:pt x="2020365" y="32715"/>
                  </a:lnTo>
                  <a:lnTo>
                    <a:pt x="1973863" y="24147"/>
                  </a:lnTo>
                  <a:lnTo>
                    <a:pt x="1926922" y="16846"/>
                  </a:lnTo>
                  <a:lnTo>
                    <a:pt x="1879562" y="10830"/>
                  </a:lnTo>
                  <a:lnTo>
                    <a:pt x="1831802" y="6120"/>
                  </a:lnTo>
                  <a:lnTo>
                    <a:pt x="1783660" y="2732"/>
                  </a:lnTo>
                  <a:lnTo>
                    <a:pt x="1735155" y="686"/>
                  </a:lnTo>
                  <a:lnTo>
                    <a:pt x="1686305" y="0"/>
                  </a:lnTo>
                  <a:close/>
                </a:path>
              </a:pathLst>
            </a:custGeom>
            <a:solidFill>
              <a:srgbClr val="3B7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092" y="600455"/>
              <a:ext cx="2085339" cy="2063750"/>
            </a:xfrm>
            <a:custGeom>
              <a:avLst/>
              <a:gdLst/>
              <a:ahLst/>
              <a:cxnLst/>
              <a:rect l="l" t="t" r="r" b="b"/>
              <a:pathLst>
                <a:path w="2085339" h="2063750">
                  <a:moveTo>
                    <a:pt x="2084832" y="1031748"/>
                  </a:moveTo>
                  <a:lnTo>
                    <a:pt x="2083689" y="983183"/>
                  </a:lnTo>
                  <a:lnTo>
                    <a:pt x="2080323" y="935189"/>
                  </a:lnTo>
                  <a:lnTo>
                    <a:pt x="2074760" y="887818"/>
                  </a:lnTo>
                  <a:lnTo>
                    <a:pt x="2067077" y="841133"/>
                  </a:lnTo>
                  <a:lnTo>
                    <a:pt x="2057298" y="795172"/>
                  </a:lnTo>
                  <a:lnTo>
                    <a:pt x="2045474" y="749985"/>
                  </a:lnTo>
                  <a:lnTo>
                    <a:pt x="2031682" y="705624"/>
                  </a:lnTo>
                  <a:lnTo>
                    <a:pt x="2015947" y="662152"/>
                  </a:lnTo>
                  <a:lnTo>
                    <a:pt x="1998319" y="619582"/>
                  </a:lnTo>
                  <a:lnTo>
                    <a:pt x="1978875" y="578002"/>
                  </a:lnTo>
                  <a:lnTo>
                    <a:pt x="1957628" y="537438"/>
                  </a:lnTo>
                  <a:lnTo>
                    <a:pt x="1934654" y="497954"/>
                  </a:lnTo>
                  <a:lnTo>
                    <a:pt x="1909991" y="459600"/>
                  </a:lnTo>
                  <a:lnTo>
                    <a:pt x="1883689" y="422402"/>
                  </a:lnTo>
                  <a:lnTo>
                    <a:pt x="1855812" y="386435"/>
                  </a:lnTo>
                  <a:lnTo>
                    <a:pt x="1826399" y="351739"/>
                  </a:lnTo>
                  <a:lnTo>
                    <a:pt x="1795487" y="318363"/>
                  </a:lnTo>
                  <a:lnTo>
                    <a:pt x="1763153" y="286359"/>
                  </a:lnTo>
                  <a:lnTo>
                    <a:pt x="1729435" y="255778"/>
                  </a:lnTo>
                  <a:lnTo>
                    <a:pt x="1694383" y="226656"/>
                  </a:lnTo>
                  <a:lnTo>
                    <a:pt x="1658035" y="199059"/>
                  </a:lnTo>
                  <a:lnTo>
                    <a:pt x="1620469" y="173037"/>
                  </a:lnTo>
                  <a:lnTo>
                    <a:pt x="1581708" y="148628"/>
                  </a:lnTo>
                  <a:lnTo>
                    <a:pt x="1541805" y="125895"/>
                  </a:lnTo>
                  <a:lnTo>
                    <a:pt x="1500835" y="104863"/>
                  </a:lnTo>
                  <a:lnTo>
                    <a:pt x="1458810" y="85610"/>
                  </a:lnTo>
                  <a:lnTo>
                    <a:pt x="1415821" y="68173"/>
                  </a:lnTo>
                  <a:lnTo>
                    <a:pt x="1371892" y="52603"/>
                  </a:lnTo>
                  <a:lnTo>
                    <a:pt x="1327073" y="38950"/>
                  </a:lnTo>
                  <a:lnTo>
                    <a:pt x="1281417" y="27254"/>
                  </a:lnTo>
                  <a:lnTo>
                    <a:pt x="1234986" y="17576"/>
                  </a:lnTo>
                  <a:lnTo>
                    <a:pt x="1187818" y="9969"/>
                  </a:lnTo>
                  <a:lnTo>
                    <a:pt x="1139964" y="4470"/>
                  </a:lnTo>
                  <a:lnTo>
                    <a:pt x="1091476" y="1130"/>
                  </a:lnTo>
                  <a:lnTo>
                    <a:pt x="1042416" y="0"/>
                  </a:lnTo>
                  <a:lnTo>
                    <a:pt x="993343" y="1130"/>
                  </a:lnTo>
                  <a:lnTo>
                    <a:pt x="944854" y="4470"/>
                  </a:lnTo>
                  <a:lnTo>
                    <a:pt x="897001" y="9969"/>
                  </a:lnTo>
                  <a:lnTo>
                    <a:pt x="849833" y="17576"/>
                  </a:lnTo>
                  <a:lnTo>
                    <a:pt x="803402" y="27254"/>
                  </a:lnTo>
                  <a:lnTo>
                    <a:pt x="757745" y="38950"/>
                  </a:lnTo>
                  <a:lnTo>
                    <a:pt x="712927" y="52603"/>
                  </a:lnTo>
                  <a:lnTo>
                    <a:pt x="668997" y="68173"/>
                  </a:lnTo>
                  <a:lnTo>
                    <a:pt x="626008" y="85610"/>
                  </a:lnTo>
                  <a:lnTo>
                    <a:pt x="583984" y="104863"/>
                  </a:lnTo>
                  <a:lnTo>
                    <a:pt x="543013" y="125895"/>
                  </a:lnTo>
                  <a:lnTo>
                    <a:pt x="503110" y="148628"/>
                  </a:lnTo>
                  <a:lnTo>
                    <a:pt x="464350" y="173037"/>
                  </a:lnTo>
                  <a:lnTo>
                    <a:pt x="426783" y="199059"/>
                  </a:lnTo>
                  <a:lnTo>
                    <a:pt x="390436" y="226656"/>
                  </a:lnTo>
                  <a:lnTo>
                    <a:pt x="355384" y="255778"/>
                  </a:lnTo>
                  <a:lnTo>
                    <a:pt x="321665" y="286359"/>
                  </a:lnTo>
                  <a:lnTo>
                    <a:pt x="289331" y="318363"/>
                  </a:lnTo>
                  <a:lnTo>
                    <a:pt x="258419" y="351739"/>
                  </a:lnTo>
                  <a:lnTo>
                    <a:pt x="229006" y="386435"/>
                  </a:lnTo>
                  <a:lnTo>
                    <a:pt x="201129" y="422402"/>
                  </a:lnTo>
                  <a:lnTo>
                    <a:pt x="174828" y="459600"/>
                  </a:lnTo>
                  <a:lnTo>
                    <a:pt x="150164" y="497954"/>
                  </a:lnTo>
                  <a:lnTo>
                    <a:pt x="127190" y="537438"/>
                  </a:lnTo>
                  <a:lnTo>
                    <a:pt x="105943" y="578002"/>
                  </a:lnTo>
                  <a:lnTo>
                    <a:pt x="86499" y="619582"/>
                  </a:lnTo>
                  <a:lnTo>
                    <a:pt x="68872" y="662152"/>
                  </a:lnTo>
                  <a:lnTo>
                    <a:pt x="53136" y="705624"/>
                  </a:lnTo>
                  <a:lnTo>
                    <a:pt x="39344" y="749985"/>
                  </a:lnTo>
                  <a:lnTo>
                    <a:pt x="27520" y="795172"/>
                  </a:lnTo>
                  <a:lnTo>
                    <a:pt x="17741" y="841133"/>
                  </a:lnTo>
                  <a:lnTo>
                    <a:pt x="10058" y="887818"/>
                  </a:lnTo>
                  <a:lnTo>
                    <a:pt x="4495" y="935189"/>
                  </a:lnTo>
                  <a:lnTo>
                    <a:pt x="1130" y="983183"/>
                  </a:lnTo>
                  <a:lnTo>
                    <a:pt x="0" y="1031748"/>
                  </a:lnTo>
                  <a:lnTo>
                    <a:pt x="1130" y="1080325"/>
                  </a:lnTo>
                  <a:lnTo>
                    <a:pt x="4495" y="1128318"/>
                  </a:lnTo>
                  <a:lnTo>
                    <a:pt x="10058" y="1175689"/>
                  </a:lnTo>
                  <a:lnTo>
                    <a:pt x="17741" y="1222375"/>
                  </a:lnTo>
                  <a:lnTo>
                    <a:pt x="27520" y="1268336"/>
                  </a:lnTo>
                  <a:lnTo>
                    <a:pt x="39344" y="1313522"/>
                  </a:lnTo>
                  <a:lnTo>
                    <a:pt x="53136" y="1357884"/>
                  </a:lnTo>
                  <a:lnTo>
                    <a:pt x="68872" y="1401356"/>
                  </a:lnTo>
                  <a:lnTo>
                    <a:pt x="86499" y="1443926"/>
                  </a:lnTo>
                  <a:lnTo>
                    <a:pt x="105943" y="1485506"/>
                  </a:lnTo>
                  <a:lnTo>
                    <a:pt x="127190" y="1526070"/>
                  </a:lnTo>
                  <a:lnTo>
                    <a:pt x="150164" y="1565554"/>
                  </a:lnTo>
                  <a:lnTo>
                    <a:pt x="174828" y="1603908"/>
                  </a:lnTo>
                  <a:lnTo>
                    <a:pt x="201129" y="1641106"/>
                  </a:lnTo>
                  <a:lnTo>
                    <a:pt x="229006" y="1677073"/>
                  </a:lnTo>
                  <a:lnTo>
                    <a:pt x="258419" y="1711769"/>
                  </a:lnTo>
                  <a:lnTo>
                    <a:pt x="289331" y="1745145"/>
                  </a:lnTo>
                  <a:lnTo>
                    <a:pt x="321665" y="1777149"/>
                  </a:lnTo>
                  <a:lnTo>
                    <a:pt x="355384" y="1807730"/>
                  </a:lnTo>
                  <a:lnTo>
                    <a:pt x="390436" y="1836851"/>
                  </a:lnTo>
                  <a:lnTo>
                    <a:pt x="426783" y="1864448"/>
                  </a:lnTo>
                  <a:lnTo>
                    <a:pt x="464350" y="1890471"/>
                  </a:lnTo>
                  <a:lnTo>
                    <a:pt x="503110" y="1914880"/>
                  </a:lnTo>
                  <a:lnTo>
                    <a:pt x="543013" y="1937613"/>
                  </a:lnTo>
                  <a:lnTo>
                    <a:pt x="583984" y="1958644"/>
                  </a:lnTo>
                  <a:lnTo>
                    <a:pt x="626008" y="1977898"/>
                  </a:lnTo>
                  <a:lnTo>
                    <a:pt x="668997" y="1995335"/>
                  </a:lnTo>
                  <a:lnTo>
                    <a:pt x="712927" y="2010905"/>
                  </a:lnTo>
                  <a:lnTo>
                    <a:pt x="757745" y="2024557"/>
                  </a:lnTo>
                  <a:lnTo>
                    <a:pt x="803402" y="2036254"/>
                  </a:lnTo>
                  <a:lnTo>
                    <a:pt x="849833" y="2045931"/>
                  </a:lnTo>
                  <a:lnTo>
                    <a:pt x="897001" y="2053539"/>
                  </a:lnTo>
                  <a:lnTo>
                    <a:pt x="944854" y="2059038"/>
                  </a:lnTo>
                  <a:lnTo>
                    <a:pt x="993343" y="2062378"/>
                  </a:lnTo>
                  <a:lnTo>
                    <a:pt x="1042416" y="2063496"/>
                  </a:lnTo>
                  <a:lnTo>
                    <a:pt x="1091476" y="2062378"/>
                  </a:lnTo>
                  <a:lnTo>
                    <a:pt x="1139964" y="2059038"/>
                  </a:lnTo>
                  <a:lnTo>
                    <a:pt x="1187818" y="2053539"/>
                  </a:lnTo>
                  <a:lnTo>
                    <a:pt x="1234986" y="2045931"/>
                  </a:lnTo>
                  <a:lnTo>
                    <a:pt x="1281417" y="2036254"/>
                  </a:lnTo>
                  <a:lnTo>
                    <a:pt x="1327073" y="2024557"/>
                  </a:lnTo>
                  <a:lnTo>
                    <a:pt x="1371892" y="2010905"/>
                  </a:lnTo>
                  <a:lnTo>
                    <a:pt x="1415821" y="1995335"/>
                  </a:lnTo>
                  <a:lnTo>
                    <a:pt x="1458810" y="1977898"/>
                  </a:lnTo>
                  <a:lnTo>
                    <a:pt x="1500835" y="1958644"/>
                  </a:lnTo>
                  <a:lnTo>
                    <a:pt x="1541805" y="1937613"/>
                  </a:lnTo>
                  <a:lnTo>
                    <a:pt x="1581708" y="1914880"/>
                  </a:lnTo>
                  <a:lnTo>
                    <a:pt x="1620469" y="1890471"/>
                  </a:lnTo>
                  <a:lnTo>
                    <a:pt x="1658035" y="1864448"/>
                  </a:lnTo>
                  <a:lnTo>
                    <a:pt x="1694383" y="1836851"/>
                  </a:lnTo>
                  <a:lnTo>
                    <a:pt x="1729435" y="1807730"/>
                  </a:lnTo>
                  <a:lnTo>
                    <a:pt x="1763153" y="1777149"/>
                  </a:lnTo>
                  <a:lnTo>
                    <a:pt x="1795487" y="1745145"/>
                  </a:lnTo>
                  <a:lnTo>
                    <a:pt x="1826399" y="1711769"/>
                  </a:lnTo>
                  <a:lnTo>
                    <a:pt x="1855812" y="1677073"/>
                  </a:lnTo>
                  <a:lnTo>
                    <a:pt x="1883689" y="1641106"/>
                  </a:lnTo>
                  <a:lnTo>
                    <a:pt x="1909991" y="1603908"/>
                  </a:lnTo>
                  <a:lnTo>
                    <a:pt x="1934654" y="1565554"/>
                  </a:lnTo>
                  <a:lnTo>
                    <a:pt x="1957628" y="1526070"/>
                  </a:lnTo>
                  <a:lnTo>
                    <a:pt x="1978875" y="1485506"/>
                  </a:lnTo>
                  <a:lnTo>
                    <a:pt x="1998319" y="1443926"/>
                  </a:lnTo>
                  <a:lnTo>
                    <a:pt x="2015947" y="1401356"/>
                  </a:lnTo>
                  <a:lnTo>
                    <a:pt x="2031682" y="1357884"/>
                  </a:lnTo>
                  <a:lnTo>
                    <a:pt x="2045474" y="1313522"/>
                  </a:lnTo>
                  <a:lnTo>
                    <a:pt x="2057298" y="1268336"/>
                  </a:lnTo>
                  <a:lnTo>
                    <a:pt x="2067077" y="1222375"/>
                  </a:lnTo>
                  <a:lnTo>
                    <a:pt x="2074760" y="1175689"/>
                  </a:lnTo>
                  <a:lnTo>
                    <a:pt x="2080323" y="1128318"/>
                  </a:lnTo>
                  <a:lnTo>
                    <a:pt x="2083689" y="1080325"/>
                  </a:lnTo>
                  <a:lnTo>
                    <a:pt x="2084832" y="1031748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2403" y="0"/>
              <a:ext cx="2101596" cy="95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07377" y="2883916"/>
            <a:ext cx="1828800" cy="338455"/>
          </a:xfrm>
          <a:prstGeom prst="rect">
            <a:avLst/>
          </a:prstGeom>
          <a:solidFill>
            <a:srgbClr val="9FC5E8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590"/>
              </a:lnSpc>
            </a:pPr>
            <a:r>
              <a:rPr sz="2400" b="1" dirty="0">
                <a:solidFill>
                  <a:srgbClr val="1154CC"/>
                </a:solidFill>
                <a:latin typeface="Times New Roman"/>
                <a:cs typeface="Times New Roman"/>
              </a:rPr>
              <a:t>6. Trabaja</a:t>
            </a:r>
            <a:r>
              <a:rPr sz="2400" b="1" spc="-65" dirty="0">
                <a:solidFill>
                  <a:srgbClr val="1154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154CC"/>
                </a:solidFill>
                <a:latin typeface="Times New Roman"/>
                <a:cs typeface="Times New Roman"/>
              </a:rPr>
              <a:t>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3596" y="3249676"/>
            <a:ext cx="1291590" cy="338455"/>
          </a:xfrm>
          <a:prstGeom prst="rect">
            <a:avLst/>
          </a:prstGeom>
          <a:solidFill>
            <a:srgbClr val="9FC5E8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590"/>
              </a:lnSpc>
            </a:pPr>
            <a:r>
              <a:rPr sz="2400" b="1" spc="-5" dirty="0">
                <a:solidFill>
                  <a:srgbClr val="1154CC"/>
                </a:solidFill>
                <a:latin typeface="Times New Roman"/>
                <a:cs typeface="Times New Roman"/>
              </a:rPr>
              <a:t>EQUIPO.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6188" y="4669332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8240" y="1013587"/>
            <a:ext cx="1017905" cy="1090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2. Busca tus  soluciones</a:t>
            </a:r>
            <a:r>
              <a:rPr sz="1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en  los planes de  acción de tus  colegas.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71544" y="3098292"/>
            <a:ext cx="2085339" cy="2045335"/>
          </a:xfrm>
          <a:custGeom>
            <a:avLst/>
            <a:gdLst/>
            <a:ahLst/>
            <a:cxnLst/>
            <a:rect l="l" t="t" r="r" b="b"/>
            <a:pathLst>
              <a:path w="2085339" h="2045335">
                <a:moveTo>
                  <a:pt x="1042415" y="0"/>
                </a:moveTo>
                <a:lnTo>
                  <a:pt x="993346" y="1122"/>
                </a:lnTo>
                <a:lnTo>
                  <a:pt x="944860" y="4458"/>
                </a:lnTo>
                <a:lnTo>
                  <a:pt x="897008" y="9957"/>
                </a:lnTo>
                <a:lnTo>
                  <a:pt x="849839" y="17570"/>
                </a:lnTo>
                <a:lnTo>
                  <a:pt x="803405" y="27247"/>
                </a:lnTo>
                <a:lnTo>
                  <a:pt x="757755" y="38939"/>
                </a:lnTo>
                <a:lnTo>
                  <a:pt x="712939" y="52596"/>
                </a:lnTo>
                <a:lnTo>
                  <a:pt x="669007" y="68168"/>
                </a:lnTo>
                <a:lnTo>
                  <a:pt x="626009" y="85607"/>
                </a:lnTo>
                <a:lnTo>
                  <a:pt x="583996" y="104862"/>
                </a:lnTo>
                <a:lnTo>
                  <a:pt x="543017" y="125885"/>
                </a:lnTo>
                <a:lnTo>
                  <a:pt x="503122" y="148624"/>
                </a:lnTo>
                <a:lnTo>
                  <a:pt x="464362" y="173032"/>
                </a:lnTo>
                <a:lnTo>
                  <a:pt x="426787" y="199058"/>
                </a:lnTo>
                <a:lnTo>
                  <a:pt x="390446" y="226653"/>
                </a:lnTo>
                <a:lnTo>
                  <a:pt x="355389" y="255768"/>
                </a:lnTo>
                <a:lnTo>
                  <a:pt x="321668" y="286352"/>
                </a:lnTo>
                <a:lnTo>
                  <a:pt x="289331" y="318357"/>
                </a:lnTo>
                <a:lnTo>
                  <a:pt x="258430" y="351732"/>
                </a:lnTo>
                <a:lnTo>
                  <a:pt x="229013" y="386429"/>
                </a:lnTo>
                <a:lnTo>
                  <a:pt x="201131" y="422397"/>
                </a:lnTo>
                <a:lnTo>
                  <a:pt x="174834" y="459588"/>
                </a:lnTo>
                <a:lnTo>
                  <a:pt x="150173" y="497951"/>
                </a:lnTo>
                <a:lnTo>
                  <a:pt x="127196" y="537438"/>
                </a:lnTo>
                <a:lnTo>
                  <a:pt x="105955" y="577998"/>
                </a:lnTo>
                <a:lnTo>
                  <a:pt x="86500" y="619582"/>
                </a:lnTo>
                <a:lnTo>
                  <a:pt x="68879" y="662140"/>
                </a:lnTo>
                <a:lnTo>
                  <a:pt x="53144" y="705624"/>
                </a:lnTo>
                <a:lnTo>
                  <a:pt x="39345" y="749983"/>
                </a:lnTo>
                <a:lnTo>
                  <a:pt x="27531" y="795168"/>
                </a:lnTo>
                <a:lnTo>
                  <a:pt x="17753" y="841129"/>
                </a:lnTo>
                <a:lnTo>
                  <a:pt x="10061" y="887817"/>
                </a:lnTo>
                <a:lnTo>
                  <a:pt x="4505" y="935183"/>
                </a:lnTo>
                <a:lnTo>
                  <a:pt x="1134" y="983176"/>
                </a:lnTo>
                <a:lnTo>
                  <a:pt x="0" y="1031747"/>
                </a:lnTo>
                <a:lnTo>
                  <a:pt x="1134" y="1080317"/>
                </a:lnTo>
                <a:lnTo>
                  <a:pt x="4505" y="1128309"/>
                </a:lnTo>
                <a:lnTo>
                  <a:pt x="10061" y="1175672"/>
                </a:lnTo>
                <a:lnTo>
                  <a:pt x="17753" y="1222359"/>
                </a:lnTo>
                <a:lnTo>
                  <a:pt x="27531" y="1268319"/>
                </a:lnTo>
                <a:lnTo>
                  <a:pt x="39345" y="1313503"/>
                </a:lnTo>
                <a:lnTo>
                  <a:pt x="53144" y="1357862"/>
                </a:lnTo>
                <a:lnTo>
                  <a:pt x="68879" y="1401344"/>
                </a:lnTo>
                <a:lnTo>
                  <a:pt x="86500" y="1443903"/>
                </a:lnTo>
                <a:lnTo>
                  <a:pt x="105955" y="1485486"/>
                </a:lnTo>
                <a:lnTo>
                  <a:pt x="127196" y="1526046"/>
                </a:lnTo>
                <a:lnTo>
                  <a:pt x="150173" y="1565532"/>
                </a:lnTo>
                <a:lnTo>
                  <a:pt x="174834" y="1603896"/>
                </a:lnTo>
                <a:lnTo>
                  <a:pt x="201131" y="1641087"/>
                </a:lnTo>
                <a:lnTo>
                  <a:pt x="229013" y="1677055"/>
                </a:lnTo>
                <a:lnTo>
                  <a:pt x="258430" y="1711752"/>
                </a:lnTo>
                <a:lnTo>
                  <a:pt x="289331" y="1745128"/>
                </a:lnTo>
                <a:lnTo>
                  <a:pt x="321668" y="1777134"/>
                </a:lnTo>
                <a:lnTo>
                  <a:pt x="355389" y="1807718"/>
                </a:lnTo>
                <a:lnTo>
                  <a:pt x="390446" y="1836834"/>
                </a:lnTo>
                <a:lnTo>
                  <a:pt x="426787" y="1864429"/>
                </a:lnTo>
                <a:lnTo>
                  <a:pt x="464362" y="1890456"/>
                </a:lnTo>
                <a:lnTo>
                  <a:pt x="503122" y="1914865"/>
                </a:lnTo>
                <a:lnTo>
                  <a:pt x="543017" y="1937605"/>
                </a:lnTo>
                <a:lnTo>
                  <a:pt x="583996" y="1958628"/>
                </a:lnTo>
                <a:lnTo>
                  <a:pt x="626009" y="1977884"/>
                </a:lnTo>
                <a:lnTo>
                  <a:pt x="669007" y="1995324"/>
                </a:lnTo>
                <a:lnTo>
                  <a:pt x="712939" y="2010897"/>
                </a:lnTo>
                <a:lnTo>
                  <a:pt x="757755" y="2024554"/>
                </a:lnTo>
                <a:lnTo>
                  <a:pt x="803405" y="2036247"/>
                </a:lnTo>
                <a:lnTo>
                  <a:pt x="846394" y="2045206"/>
                </a:lnTo>
                <a:lnTo>
                  <a:pt x="1238437" y="2045206"/>
                </a:lnTo>
                <a:lnTo>
                  <a:pt x="1281426" y="2036247"/>
                </a:lnTo>
                <a:lnTo>
                  <a:pt x="1327076" y="2024554"/>
                </a:lnTo>
                <a:lnTo>
                  <a:pt x="1371892" y="2010897"/>
                </a:lnTo>
                <a:lnTo>
                  <a:pt x="1415824" y="1995324"/>
                </a:lnTo>
                <a:lnTo>
                  <a:pt x="1458822" y="1977884"/>
                </a:lnTo>
                <a:lnTo>
                  <a:pt x="1500835" y="1958628"/>
                </a:lnTo>
                <a:lnTo>
                  <a:pt x="1541814" y="1937605"/>
                </a:lnTo>
                <a:lnTo>
                  <a:pt x="1581709" y="1914865"/>
                </a:lnTo>
                <a:lnTo>
                  <a:pt x="1620469" y="1890456"/>
                </a:lnTo>
                <a:lnTo>
                  <a:pt x="1658044" y="1864429"/>
                </a:lnTo>
                <a:lnTo>
                  <a:pt x="1694385" y="1836834"/>
                </a:lnTo>
                <a:lnTo>
                  <a:pt x="1729442" y="1807718"/>
                </a:lnTo>
                <a:lnTo>
                  <a:pt x="1763163" y="1777134"/>
                </a:lnTo>
                <a:lnTo>
                  <a:pt x="1795500" y="1745128"/>
                </a:lnTo>
                <a:lnTo>
                  <a:pt x="1826401" y="1711752"/>
                </a:lnTo>
                <a:lnTo>
                  <a:pt x="1855818" y="1677055"/>
                </a:lnTo>
                <a:lnTo>
                  <a:pt x="1883700" y="1641087"/>
                </a:lnTo>
                <a:lnTo>
                  <a:pt x="1909997" y="1603896"/>
                </a:lnTo>
                <a:lnTo>
                  <a:pt x="1934658" y="1565532"/>
                </a:lnTo>
                <a:lnTo>
                  <a:pt x="1957635" y="1526046"/>
                </a:lnTo>
                <a:lnTo>
                  <a:pt x="1978876" y="1485486"/>
                </a:lnTo>
                <a:lnTo>
                  <a:pt x="1998331" y="1443903"/>
                </a:lnTo>
                <a:lnTo>
                  <a:pt x="2015952" y="1401344"/>
                </a:lnTo>
                <a:lnTo>
                  <a:pt x="2031687" y="1357862"/>
                </a:lnTo>
                <a:lnTo>
                  <a:pt x="2045486" y="1313503"/>
                </a:lnTo>
                <a:lnTo>
                  <a:pt x="2057300" y="1268319"/>
                </a:lnTo>
                <a:lnTo>
                  <a:pt x="2067078" y="1222359"/>
                </a:lnTo>
                <a:lnTo>
                  <a:pt x="2074770" y="1175672"/>
                </a:lnTo>
                <a:lnTo>
                  <a:pt x="2080326" y="1128309"/>
                </a:lnTo>
                <a:lnTo>
                  <a:pt x="2083697" y="1080317"/>
                </a:lnTo>
                <a:lnTo>
                  <a:pt x="2084831" y="1031747"/>
                </a:lnTo>
                <a:lnTo>
                  <a:pt x="2083697" y="983176"/>
                </a:lnTo>
                <a:lnTo>
                  <a:pt x="2080326" y="935183"/>
                </a:lnTo>
                <a:lnTo>
                  <a:pt x="2074770" y="887817"/>
                </a:lnTo>
                <a:lnTo>
                  <a:pt x="2067078" y="841129"/>
                </a:lnTo>
                <a:lnTo>
                  <a:pt x="2057300" y="795168"/>
                </a:lnTo>
                <a:lnTo>
                  <a:pt x="2045486" y="749983"/>
                </a:lnTo>
                <a:lnTo>
                  <a:pt x="2031687" y="705624"/>
                </a:lnTo>
                <a:lnTo>
                  <a:pt x="2015952" y="662140"/>
                </a:lnTo>
                <a:lnTo>
                  <a:pt x="1998331" y="619582"/>
                </a:lnTo>
                <a:lnTo>
                  <a:pt x="1978876" y="577998"/>
                </a:lnTo>
                <a:lnTo>
                  <a:pt x="1957635" y="537438"/>
                </a:lnTo>
                <a:lnTo>
                  <a:pt x="1934658" y="497951"/>
                </a:lnTo>
                <a:lnTo>
                  <a:pt x="1909997" y="459588"/>
                </a:lnTo>
                <a:lnTo>
                  <a:pt x="1883700" y="422397"/>
                </a:lnTo>
                <a:lnTo>
                  <a:pt x="1855818" y="386429"/>
                </a:lnTo>
                <a:lnTo>
                  <a:pt x="1826401" y="351732"/>
                </a:lnTo>
                <a:lnTo>
                  <a:pt x="1795500" y="318357"/>
                </a:lnTo>
                <a:lnTo>
                  <a:pt x="1763163" y="286352"/>
                </a:lnTo>
                <a:lnTo>
                  <a:pt x="1729442" y="255768"/>
                </a:lnTo>
                <a:lnTo>
                  <a:pt x="1694385" y="226653"/>
                </a:lnTo>
                <a:lnTo>
                  <a:pt x="1658044" y="199058"/>
                </a:lnTo>
                <a:lnTo>
                  <a:pt x="1620469" y="173032"/>
                </a:lnTo>
                <a:lnTo>
                  <a:pt x="1581709" y="148624"/>
                </a:lnTo>
                <a:lnTo>
                  <a:pt x="1541814" y="125885"/>
                </a:lnTo>
                <a:lnTo>
                  <a:pt x="1500835" y="104862"/>
                </a:lnTo>
                <a:lnTo>
                  <a:pt x="1458822" y="85607"/>
                </a:lnTo>
                <a:lnTo>
                  <a:pt x="1415824" y="68168"/>
                </a:lnTo>
                <a:lnTo>
                  <a:pt x="1371892" y="52596"/>
                </a:lnTo>
                <a:lnTo>
                  <a:pt x="1327076" y="38939"/>
                </a:lnTo>
                <a:lnTo>
                  <a:pt x="1281426" y="27247"/>
                </a:lnTo>
                <a:lnTo>
                  <a:pt x="1234992" y="17570"/>
                </a:lnTo>
                <a:lnTo>
                  <a:pt x="1187823" y="9957"/>
                </a:lnTo>
                <a:lnTo>
                  <a:pt x="1139971" y="4458"/>
                </a:lnTo>
                <a:lnTo>
                  <a:pt x="1091485" y="1122"/>
                </a:lnTo>
                <a:lnTo>
                  <a:pt x="1042415" y="0"/>
                </a:lnTo>
                <a:close/>
              </a:path>
            </a:pathLst>
          </a:custGeom>
          <a:solidFill>
            <a:srgbClr val="AF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68800" y="3851249"/>
            <a:ext cx="1501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4. Interactúa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tus colegas.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8488" y="1522475"/>
            <a:ext cx="2086610" cy="2063750"/>
          </a:xfrm>
          <a:custGeom>
            <a:avLst/>
            <a:gdLst/>
            <a:ahLst/>
            <a:cxnLst/>
            <a:rect l="l" t="t" r="r" b="b"/>
            <a:pathLst>
              <a:path w="2086610" h="2063750">
                <a:moveTo>
                  <a:pt x="2086356" y="1031748"/>
                </a:moveTo>
                <a:lnTo>
                  <a:pt x="2085213" y="983183"/>
                </a:lnTo>
                <a:lnTo>
                  <a:pt x="2081834" y="935189"/>
                </a:lnTo>
                <a:lnTo>
                  <a:pt x="2076284" y="887818"/>
                </a:lnTo>
                <a:lnTo>
                  <a:pt x="2068576" y="841133"/>
                </a:lnTo>
                <a:lnTo>
                  <a:pt x="2058797" y="795172"/>
                </a:lnTo>
                <a:lnTo>
                  <a:pt x="2046973" y="749985"/>
                </a:lnTo>
                <a:lnTo>
                  <a:pt x="2033168" y="705624"/>
                </a:lnTo>
                <a:lnTo>
                  <a:pt x="2017420" y="662152"/>
                </a:lnTo>
                <a:lnTo>
                  <a:pt x="1999780" y="619582"/>
                </a:lnTo>
                <a:lnTo>
                  <a:pt x="1980311" y="578002"/>
                </a:lnTo>
                <a:lnTo>
                  <a:pt x="1959051" y="537438"/>
                </a:lnTo>
                <a:lnTo>
                  <a:pt x="1936051" y="497954"/>
                </a:lnTo>
                <a:lnTo>
                  <a:pt x="1911375" y="459600"/>
                </a:lnTo>
                <a:lnTo>
                  <a:pt x="1885061" y="422402"/>
                </a:lnTo>
                <a:lnTo>
                  <a:pt x="1857159" y="386435"/>
                </a:lnTo>
                <a:lnTo>
                  <a:pt x="1827720" y="351739"/>
                </a:lnTo>
                <a:lnTo>
                  <a:pt x="1796796" y="318363"/>
                </a:lnTo>
                <a:lnTo>
                  <a:pt x="1764436" y="286359"/>
                </a:lnTo>
                <a:lnTo>
                  <a:pt x="1730679" y="255778"/>
                </a:lnTo>
                <a:lnTo>
                  <a:pt x="1695602" y="226656"/>
                </a:lnTo>
                <a:lnTo>
                  <a:pt x="1659229" y="199059"/>
                </a:lnTo>
                <a:lnTo>
                  <a:pt x="1621624" y="173037"/>
                </a:lnTo>
                <a:lnTo>
                  <a:pt x="1582839" y="148628"/>
                </a:lnTo>
                <a:lnTo>
                  <a:pt x="1542923" y="125895"/>
                </a:lnTo>
                <a:lnTo>
                  <a:pt x="1501914" y="104863"/>
                </a:lnTo>
                <a:lnTo>
                  <a:pt x="1459865" y="85610"/>
                </a:lnTo>
                <a:lnTo>
                  <a:pt x="1416837" y="68173"/>
                </a:lnTo>
                <a:lnTo>
                  <a:pt x="1372870" y="52603"/>
                </a:lnTo>
                <a:lnTo>
                  <a:pt x="1328026" y="38950"/>
                </a:lnTo>
                <a:lnTo>
                  <a:pt x="1282344" y="27254"/>
                </a:lnTo>
                <a:lnTo>
                  <a:pt x="1235875" y="17576"/>
                </a:lnTo>
                <a:lnTo>
                  <a:pt x="1188681" y="9969"/>
                </a:lnTo>
                <a:lnTo>
                  <a:pt x="1140790" y="4470"/>
                </a:lnTo>
                <a:lnTo>
                  <a:pt x="1092276" y="1130"/>
                </a:lnTo>
                <a:lnTo>
                  <a:pt x="1043178" y="0"/>
                </a:lnTo>
                <a:lnTo>
                  <a:pt x="994067" y="1130"/>
                </a:lnTo>
                <a:lnTo>
                  <a:pt x="945553" y="4470"/>
                </a:lnTo>
                <a:lnTo>
                  <a:pt x="897661" y="9969"/>
                </a:lnTo>
                <a:lnTo>
                  <a:pt x="850468" y="17576"/>
                </a:lnTo>
                <a:lnTo>
                  <a:pt x="803998" y="27254"/>
                </a:lnTo>
                <a:lnTo>
                  <a:pt x="758317" y="38950"/>
                </a:lnTo>
                <a:lnTo>
                  <a:pt x="713473" y="52603"/>
                </a:lnTo>
                <a:lnTo>
                  <a:pt x="669505" y="68173"/>
                </a:lnTo>
                <a:lnTo>
                  <a:pt x="626478" y="85610"/>
                </a:lnTo>
                <a:lnTo>
                  <a:pt x="584428" y="104863"/>
                </a:lnTo>
                <a:lnTo>
                  <a:pt x="543420" y="125895"/>
                </a:lnTo>
                <a:lnTo>
                  <a:pt x="503504" y="148628"/>
                </a:lnTo>
                <a:lnTo>
                  <a:pt x="464718" y="173037"/>
                </a:lnTo>
                <a:lnTo>
                  <a:pt x="427113" y="199059"/>
                </a:lnTo>
                <a:lnTo>
                  <a:pt x="390740" y="226656"/>
                </a:lnTo>
                <a:lnTo>
                  <a:pt x="355663" y="255778"/>
                </a:lnTo>
                <a:lnTo>
                  <a:pt x="321906" y="286359"/>
                </a:lnTo>
                <a:lnTo>
                  <a:pt x="289547" y="318363"/>
                </a:lnTo>
                <a:lnTo>
                  <a:pt x="258622" y="351739"/>
                </a:lnTo>
                <a:lnTo>
                  <a:pt x="229184" y="386435"/>
                </a:lnTo>
                <a:lnTo>
                  <a:pt x="201282" y="422402"/>
                </a:lnTo>
                <a:lnTo>
                  <a:pt x="174967" y="459600"/>
                </a:lnTo>
                <a:lnTo>
                  <a:pt x="150291" y="497954"/>
                </a:lnTo>
                <a:lnTo>
                  <a:pt x="127292" y="537438"/>
                </a:lnTo>
                <a:lnTo>
                  <a:pt x="106032" y="578002"/>
                </a:lnTo>
                <a:lnTo>
                  <a:pt x="86563" y="619582"/>
                </a:lnTo>
                <a:lnTo>
                  <a:pt x="68922" y="662152"/>
                </a:lnTo>
                <a:lnTo>
                  <a:pt x="53187" y="705624"/>
                </a:lnTo>
                <a:lnTo>
                  <a:pt x="39370" y="749985"/>
                </a:lnTo>
                <a:lnTo>
                  <a:pt x="27546" y="795172"/>
                </a:lnTo>
                <a:lnTo>
                  <a:pt x="17767" y="841133"/>
                </a:lnTo>
                <a:lnTo>
                  <a:pt x="10058" y="887818"/>
                </a:lnTo>
                <a:lnTo>
                  <a:pt x="4508" y="935189"/>
                </a:lnTo>
                <a:lnTo>
                  <a:pt x="1130" y="983183"/>
                </a:lnTo>
                <a:lnTo>
                  <a:pt x="0" y="1031748"/>
                </a:lnTo>
                <a:lnTo>
                  <a:pt x="1130" y="1080325"/>
                </a:lnTo>
                <a:lnTo>
                  <a:pt x="4508" y="1128318"/>
                </a:lnTo>
                <a:lnTo>
                  <a:pt x="10058" y="1175689"/>
                </a:lnTo>
                <a:lnTo>
                  <a:pt x="17767" y="1222375"/>
                </a:lnTo>
                <a:lnTo>
                  <a:pt x="27546" y="1268336"/>
                </a:lnTo>
                <a:lnTo>
                  <a:pt x="39370" y="1313522"/>
                </a:lnTo>
                <a:lnTo>
                  <a:pt x="53174" y="1357884"/>
                </a:lnTo>
                <a:lnTo>
                  <a:pt x="68922" y="1401356"/>
                </a:lnTo>
                <a:lnTo>
                  <a:pt x="86563" y="1443926"/>
                </a:lnTo>
                <a:lnTo>
                  <a:pt x="106032" y="1485506"/>
                </a:lnTo>
                <a:lnTo>
                  <a:pt x="127292" y="1526070"/>
                </a:lnTo>
                <a:lnTo>
                  <a:pt x="150291" y="1565554"/>
                </a:lnTo>
                <a:lnTo>
                  <a:pt x="174967" y="1603908"/>
                </a:lnTo>
                <a:lnTo>
                  <a:pt x="201282" y="1641106"/>
                </a:lnTo>
                <a:lnTo>
                  <a:pt x="229184" y="1677073"/>
                </a:lnTo>
                <a:lnTo>
                  <a:pt x="258622" y="1711769"/>
                </a:lnTo>
                <a:lnTo>
                  <a:pt x="289547" y="1745145"/>
                </a:lnTo>
                <a:lnTo>
                  <a:pt x="321906" y="1777149"/>
                </a:lnTo>
                <a:lnTo>
                  <a:pt x="355663" y="1807730"/>
                </a:lnTo>
                <a:lnTo>
                  <a:pt x="390740" y="1836851"/>
                </a:lnTo>
                <a:lnTo>
                  <a:pt x="427113" y="1864448"/>
                </a:lnTo>
                <a:lnTo>
                  <a:pt x="464718" y="1890471"/>
                </a:lnTo>
                <a:lnTo>
                  <a:pt x="503504" y="1914880"/>
                </a:lnTo>
                <a:lnTo>
                  <a:pt x="543420" y="1937613"/>
                </a:lnTo>
                <a:lnTo>
                  <a:pt x="584428" y="1958644"/>
                </a:lnTo>
                <a:lnTo>
                  <a:pt x="626478" y="1977898"/>
                </a:lnTo>
                <a:lnTo>
                  <a:pt x="669505" y="1995335"/>
                </a:lnTo>
                <a:lnTo>
                  <a:pt x="713473" y="2010905"/>
                </a:lnTo>
                <a:lnTo>
                  <a:pt x="758317" y="2024557"/>
                </a:lnTo>
                <a:lnTo>
                  <a:pt x="803998" y="2036254"/>
                </a:lnTo>
                <a:lnTo>
                  <a:pt x="850468" y="2045931"/>
                </a:lnTo>
                <a:lnTo>
                  <a:pt x="897661" y="2053539"/>
                </a:lnTo>
                <a:lnTo>
                  <a:pt x="945553" y="2059038"/>
                </a:lnTo>
                <a:lnTo>
                  <a:pt x="994067" y="2062378"/>
                </a:lnTo>
                <a:lnTo>
                  <a:pt x="1043178" y="2063496"/>
                </a:lnTo>
                <a:lnTo>
                  <a:pt x="1092276" y="2062378"/>
                </a:lnTo>
                <a:lnTo>
                  <a:pt x="1140790" y="2059038"/>
                </a:lnTo>
                <a:lnTo>
                  <a:pt x="1188681" y="2053539"/>
                </a:lnTo>
                <a:lnTo>
                  <a:pt x="1235875" y="2045931"/>
                </a:lnTo>
                <a:lnTo>
                  <a:pt x="1282344" y="2036254"/>
                </a:lnTo>
                <a:lnTo>
                  <a:pt x="1328026" y="2024557"/>
                </a:lnTo>
                <a:lnTo>
                  <a:pt x="1372870" y="2010905"/>
                </a:lnTo>
                <a:lnTo>
                  <a:pt x="1416837" y="1995335"/>
                </a:lnTo>
                <a:lnTo>
                  <a:pt x="1459865" y="1977898"/>
                </a:lnTo>
                <a:lnTo>
                  <a:pt x="1501914" y="1958644"/>
                </a:lnTo>
                <a:lnTo>
                  <a:pt x="1542923" y="1937613"/>
                </a:lnTo>
                <a:lnTo>
                  <a:pt x="1582839" y="1914880"/>
                </a:lnTo>
                <a:lnTo>
                  <a:pt x="1621624" y="1890471"/>
                </a:lnTo>
                <a:lnTo>
                  <a:pt x="1659229" y="1864448"/>
                </a:lnTo>
                <a:lnTo>
                  <a:pt x="1695602" y="1836851"/>
                </a:lnTo>
                <a:lnTo>
                  <a:pt x="1730679" y="1807730"/>
                </a:lnTo>
                <a:lnTo>
                  <a:pt x="1764436" y="1777149"/>
                </a:lnTo>
                <a:lnTo>
                  <a:pt x="1796796" y="1745145"/>
                </a:lnTo>
                <a:lnTo>
                  <a:pt x="1827720" y="1711769"/>
                </a:lnTo>
                <a:lnTo>
                  <a:pt x="1857159" y="1677073"/>
                </a:lnTo>
                <a:lnTo>
                  <a:pt x="1885061" y="1641106"/>
                </a:lnTo>
                <a:lnTo>
                  <a:pt x="1911375" y="1603908"/>
                </a:lnTo>
                <a:lnTo>
                  <a:pt x="1936051" y="1565554"/>
                </a:lnTo>
                <a:lnTo>
                  <a:pt x="1959051" y="1526070"/>
                </a:lnTo>
                <a:lnTo>
                  <a:pt x="1980311" y="1485506"/>
                </a:lnTo>
                <a:lnTo>
                  <a:pt x="1999780" y="1443926"/>
                </a:lnTo>
                <a:lnTo>
                  <a:pt x="2017420" y="1401356"/>
                </a:lnTo>
                <a:lnTo>
                  <a:pt x="2033168" y="1357884"/>
                </a:lnTo>
                <a:lnTo>
                  <a:pt x="2046973" y="1313522"/>
                </a:lnTo>
                <a:lnTo>
                  <a:pt x="2058797" y="1268336"/>
                </a:lnTo>
                <a:lnTo>
                  <a:pt x="2068576" y="1222375"/>
                </a:lnTo>
                <a:lnTo>
                  <a:pt x="2076284" y="1175689"/>
                </a:lnTo>
                <a:lnTo>
                  <a:pt x="2081834" y="1128318"/>
                </a:lnTo>
                <a:lnTo>
                  <a:pt x="2085213" y="1080325"/>
                </a:lnTo>
                <a:lnTo>
                  <a:pt x="2086356" y="1031748"/>
                </a:lnTo>
                <a:close/>
              </a:path>
            </a:pathLst>
          </a:custGeom>
          <a:solidFill>
            <a:srgbClr val="FCA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05914" y="2025142"/>
            <a:ext cx="1282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b="1" spc="5" dirty="0">
                <a:solidFill>
                  <a:srgbClr val="F3F3F3"/>
                </a:solidFill>
                <a:latin typeface="Times New Roman"/>
                <a:cs typeface="Times New Roman"/>
              </a:rPr>
              <a:t>1</a:t>
            </a:r>
            <a:r>
              <a:rPr sz="1400" b="1" dirty="0">
                <a:solidFill>
                  <a:srgbClr val="F3F3F3"/>
                </a:solidFill>
                <a:latin typeface="Times New Roman"/>
                <a:cs typeface="Times New Roman"/>
              </a:rPr>
              <a:t>.	</a:t>
            </a:r>
            <a:r>
              <a:rPr sz="1800" b="1" spc="-5" dirty="0">
                <a:solidFill>
                  <a:srgbClr val="F3F3F3"/>
                </a:solidFill>
                <a:latin typeface="Times New Roman"/>
                <a:cs typeface="Times New Roman"/>
              </a:rPr>
              <a:t>I</a:t>
            </a:r>
            <a:r>
              <a:rPr sz="1800" b="1" spc="-15" dirty="0">
                <a:solidFill>
                  <a:srgbClr val="F3F3F3"/>
                </a:solidFill>
                <a:latin typeface="Times New Roman"/>
                <a:cs typeface="Times New Roman"/>
              </a:rPr>
              <a:t>d</a:t>
            </a:r>
            <a:r>
              <a:rPr sz="1800" b="1" spc="-5" dirty="0">
                <a:solidFill>
                  <a:srgbClr val="F3F3F3"/>
                </a:solidFill>
                <a:latin typeface="Times New Roman"/>
                <a:cs typeface="Times New Roman"/>
              </a:rPr>
              <a:t>entif</a:t>
            </a:r>
            <a:r>
              <a:rPr sz="1800" b="1" spc="5" dirty="0">
                <a:solidFill>
                  <a:srgbClr val="F3F3F3"/>
                </a:solidFill>
                <a:latin typeface="Times New Roman"/>
                <a:cs typeface="Times New Roman"/>
              </a:rPr>
              <a:t>i</a:t>
            </a:r>
            <a:r>
              <a:rPr sz="1800" b="1" spc="-5" dirty="0">
                <a:solidFill>
                  <a:srgbClr val="F3F3F3"/>
                </a:solidFill>
                <a:latin typeface="Times New Roman"/>
                <a:cs typeface="Times New Roman"/>
              </a:rPr>
              <a:t>ca  tus</a:t>
            </a:r>
            <a:r>
              <a:rPr sz="1800" b="1" spc="-55" dirty="0">
                <a:solidFill>
                  <a:srgbClr val="F3F3F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3F3F3"/>
                </a:solidFill>
                <a:latin typeface="Times New Roman"/>
                <a:cs typeface="Times New Roman"/>
              </a:rPr>
              <a:t>retos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21708" y="1435608"/>
            <a:ext cx="2199640" cy="2178050"/>
            <a:chOff x="4521708" y="1435608"/>
            <a:chExt cx="2199640" cy="2178050"/>
          </a:xfrm>
        </p:grpSpPr>
        <p:sp>
          <p:nvSpPr>
            <p:cNvPr id="21" name="object 21"/>
            <p:cNvSpPr/>
            <p:nvPr/>
          </p:nvSpPr>
          <p:spPr>
            <a:xfrm>
              <a:off x="4521708" y="1435608"/>
              <a:ext cx="2199132" cy="21777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1144" y="1476755"/>
              <a:ext cx="2085339" cy="2063750"/>
            </a:xfrm>
            <a:custGeom>
              <a:avLst/>
              <a:gdLst/>
              <a:ahLst/>
              <a:cxnLst/>
              <a:rect l="l" t="t" r="r" b="b"/>
              <a:pathLst>
                <a:path w="2085340" h="2063750">
                  <a:moveTo>
                    <a:pt x="2084832" y="1031748"/>
                  </a:moveTo>
                  <a:lnTo>
                    <a:pt x="2083689" y="983183"/>
                  </a:lnTo>
                  <a:lnTo>
                    <a:pt x="2080323" y="935189"/>
                  </a:lnTo>
                  <a:lnTo>
                    <a:pt x="2074760" y="887818"/>
                  </a:lnTo>
                  <a:lnTo>
                    <a:pt x="2067077" y="841133"/>
                  </a:lnTo>
                  <a:lnTo>
                    <a:pt x="2057298" y="795172"/>
                  </a:lnTo>
                  <a:lnTo>
                    <a:pt x="2045474" y="749985"/>
                  </a:lnTo>
                  <a:lnTo>
                    <a:pt x="2031682" y="705624"/>
                  </a:lnTo>
                  <a:lnTo>
                    <a:pt x="2015947" y="662152"/>
                  </a:lnTo>
                  <a:lnTo>
                    <a:pt x="1998319" y="619582"/>
                  </a:lnTo>
                  <a:lnTo>
                    <a:pt x="1978875" y="578002"/>
                  </a:lnTo>
                  <a:lnTo>
                    <a:pt x="1957628" y="537438"/>
                  </a:lnTo>
                  <a:lnTo>
                    <a:pt x="1934654" y="497954"/>
                  </a:lnTo>
                  <a:lnTo>
                    <a:pt x="1909991" y="459600"/>
                  </a:lnTo>
                  <a:lnTo>
                    <a:pt x="1883689" y="422402"/>
                  </a:lnTo>
                  <a:lnTo>
                    <a:pt x="1855812" y="386435"/>
                  </a:lnTo>
                  <a:lnTo>
                    <a:pt x="1826399" y="351739"/>
                  </a:lnTo>
                  <a:lnTo>
                    <a:pt x="1795487" y="318363"/>
                  </a:lnTo>
                  <a:lnTo>
                    <a:pt x="1763153" y="286359"/>
                  </a:lnTo>
                  <a:lnTo>
                    <a:pt x="1729435" y="255778"/>
                  </a:lnTo>
                  <a:lnTo>
                    <a:pt x="1694383" y="226656"/>
                  </a:lnTo>
                  <a:lnTo>
                    <a:pt x="1658035" y="199059"/>
                  </a:lnTo>
                  <a:lnTo>
                    <a:pt x="1620469" y="173037"/>
                  </a:lnTo>
                  <a:lnTo>
                    <a:pt x="1581708" y="148628"/>
                  </a:lnTo>
                  <a:lnTo>
                    <a:pt x="1541805" y="125895"/>
                  </a:lnTo>
                  <a:lnTo>
                    <a:pt x="1500835" y="104863"/>
                  </a:lnTo>
                  <a:lnTo>
                    <a:pt x="1458810" y="85610"/>
                  </a:lnTo>
                  <a:lnTo>
                    <a:pt x="1415821" y="68173"/>
                  </a:lnTo>
                  <a:lnTo>
                    <a:pt x="1371892" y="52603"/>
                  </a:lnTo>
                  <a:lnTo>
                    <a:pt x="1327073" y="38950"/>
                  </a:lnTo>
                  <a:lnTo>
                    <a:pt x="1281417" y="27254"/>
                  </a:lnTo>
                  <a:lnTo>
                    <a:pt x="1234986" y="17576"/>
                  </a:lnTo>
                  <a:lnTo>
                    <a:pt x="1187818" y="9969"/>
                  </a:lnTo>
                  <a:lnTo>
                    <a:pt x="1139964" y="4470"/>
                  </a:lnTo>
                  <a:lnTo>
                    <a:pt x="1091476" y="1130"/>
                  </a:lnTo>
                  <a:lnTo>
                    <a:pt x="1042416" y="0"/>
                  </a:lnTo>
                  <a:lnTo>
                    <a:pt x="993343" y="1130"/>
                  </a:lnTo>
                  <a:lnTo>
                    <a:pt x="944854" y="4470"/>
                  </a:lnTo>
                  <a:lnTo>
                    <a:pt x="897001" y="9969"/>
                  </a:lnTo>
                  <a:lnTo>
                    <a:pt x="849833" y="17576"/>
                  </a:lnTo>
                  <a:lnTo>
                    <a:pt x="803402" y="27254"/>
                  </a:lnTo>
                  <a:lnTo>
                    <a:pt x="757745" y="38950"/>
                  </a:lnTo>
                  <a:lnTo>
                    <a:pt x="712927" y="52603"/>
                  </a:lnTo>
                  <a:lnTo>
                    <a:pt x="668997" y="68173"/>
                  </a:lnTo>
                  <a:lnTo>
                    <a:pt x="626008" y="85610"/>
                  </a:lnTo>
                  <a:lnTo>
                    <a:pt x="583984" y="104863"/>
                  </a:lnTo>
                  <a:lnTo>
                    <a:pt x="543013" y="125895"/>
                  </a:lnTo>
                  <a:lnTo>
                    <a:pt x="503110" y="148628"/>
                  </a:lnTo>
                  <a:lnTo>
                    <a:pt x="464350" y="173037"/>
                  </a:lnTo>
                  <a:lnTo>
                    <a:pt x="426783" y="199059"/>
                  </a:lnTo>
                  <a:lnTo>
                    <a:pt x="390436" y="226656"/>
                  </a:lnTo>
                  <a:lnTo>
                    <a:pt x="355384" y="255778"/>
                  </a:lnTo>
                  <a:lnTo>
                    <a:pt x="321665" y="286359"/>
                  </a:lnTo>
                  <a:lnTo>
                    <a:pt x="289331" y="318363"/>
                  </a:lnTo>
                  <a:lnTo>
                    <a:pt x="258419" y="351739"/>
                  </a:lnTo>
                  <a:lnTo>
                    <a:pt x="229006" y="386435"/>
                  </a:lnTo>
                  <a:lnTo>
                    <a:pt x="201129" y="422402"/>
                  </a:lnTo>
                  <a:lnTo>
                    <a:pt x="174828" y="459600"/>
                  </a:lnTo>
                  <a:lnTo>
                    <a:pt x="150164" y="497954"/>
                  </a:lnTo>
                  <a:lnTo>
                    <a:pt x="127190" y="537438"/>
                  </a:lnTo>
                  <a:lnTo>
                    <a:pt x="105943" y="578002"/>
                  </a:lnTo>
                  <a:lnTo>
                    <a:pt x="86499" y="619582"/>
                  </a:lnTo>
                  <a:lnTo>
                    <a:pt x="68872" y="662152"/>
                  </a:lnTo>
                  <a:lnTo>
                    <a:pt x="53136" y="705624"/>
                  </a:lnTo>
                  <a:lnTo>
                    <a:pt x="39344" y="749985"/>
                  </a:lnTo>
                  <a:lnTo>
                    <a:pt x="27520" y="795172"/>
                  </a:lnTo>
                  <a:lnTo>
                    <a:pt x="17741" y="841133"/>
                  </a:lnTo>
                  <a:lnTo>
                    <a:pt x="10058" y="887818"/>
                  </a:lnTo>
                  <a:lnTo>
                    <a:pt x="4495" y="935189"/>
                  </a:lnTo>
                  <a:lnTo>
                    <a:pt x="1130" y="983183"/>
                  </a:lnTo>
                  <a:lnTo>
                    <a:pt x="0" y="1031748"/>
                  </a:lnTo>
                  <a:lnTo>
                    <a:pt x="1130" y="1080325"/>
                  </a:lnTo>
                  <a:lnTo>
                    <a:pt x="4495" y="1128318"/>
                  </a:lnTo>
                  <a:lnTo>
                    <a:pt x="10058" y="1175689"/>
                  </a:lnTo>
                  <a:lnTo>
                    <a:pt x="17741" y="1222375"/>
                  </a:lnTo>
                  <a:lnTo>
                    <a:pt x="27520" y="1268336"/>
                  </a:lnTo>
                  <a:lnTo>
                    <a:pt x="39344" y="1313522"/>
                  </a:lnTo>
                  <a:lnTo>
                    <a:pt x="53136" y="1357884"/>
                  </a:lnTo>
                  <a:lnTo>
                    <a:pt x="68872" y="1401356"/>
                  </a:lnTo>
                  <a:lnTo>
                    <a:pt x="86499" y="1443926"/>
                  </a:lnTo>
                  <a:lnTo>
                    <a:pt x="105943" y="1485506"/>
                  </a:lnTo>
                  <a:lnTo>
                    <a:pt x="127190" y="1526070"/>
                  </a:lnTo>
                  <a:lnTo>
                    <a:pt x="150164" y="1565554"/>
                  </a:lnTo>
                  <a:lnTo>
                    <a:pt x="174828" y="1603908"/>
                  </a:lnTo>
                  <a:lnTo>
                    <a:pt x="201129" y="1641106"/>
                  </a:lnTo>
                  <a:lnTo>
                    <a:pt x="229006" y="1677073"/>
                  </a:lnTo>
                  <a:lnTo>
                    <a:pt x="258419" y="1711769"/>
                  </a:lnTo>
                  <a:lnTo>
                    <a:pt x="289331" y="1745145"/>
                  </a:lnTo>
                  <a:lnTo>
                    <a:pt x="321665" y="1777149"/>
                  </a:lnTo>
                  <a:lnTo>
                    <a:pt x="355384" y="1807730"/>
                  </a:lnTo>
                  <a:lnTo>
                    <a:pt x="390436" y="1836851"/>
                  </a:lnTo>
                  <a:lnTo>
                    <a:pt x="426783" y="1864448"/>
                  </a:lnTo>
                  <a:lnTo>
                    <a:pt x="464350" y="1890471"/>
                  </a:lnTo>
                  <a:lnTo>
                    <a:pt x="503110" y="1914880"/>
                  </a:lnTo>
                  <a:lnTo>
                    <a:pt x="543013" y="1937613"/>
                  </a:lnTo>
                  <a:lnTo>
                    <a:pt x="583984" y="1958644"/>
                  </a:lnTo>
                  <a:lnTo>
                    <a:pt x="626008" y="1977898"/>
                  </a:lnTo>
                  <a:lnTo>
                    <a:pt x="668997" y="1995335"/>
                  </a:lnTo>
                  <a:lnTo>
                    <a:pt x="712927" y="2010905"/>
                  </a:lnTo>
                  <a:lnTo>
                    <a:pt x="757745" y="2024557"/>
                  </a:lnTo>
                  <a:lnTo>
                    <a:pt x="803402" y="2036254"/>
                  </a:lnTo>
                  <a:lnTo>
                    <a:pt x="849833" y="2045931"/>
                  </a:lnTo>
                  <a:lnTo>
                    <a:pt x="897001" y="2053539"/>
                  </a:lnTo>
                  <a:lnTo>
                    <a:pt x="944854" y="2059038"/>
                  </a:lnTo>
                  <a:lnTo>
                    <a:pt x="993343" y="2062378"/>
                  </a:lnTo>
                  <a:lnTo>
                    <a:pt x="1042416" y="2063496"/>
                  </a:lnTo>
                  <a:lnTo>
                    <a:pt x="1091476" y="2062378"/>
                  </a:lnTo>
                  <a:lnTo>
                    <a:pt x="1139964" y="2059038"/>
                  </a:lnTo>
                  <a:lnTo>
                    <a:pt x="1187818" y="2053539"/>
                  </a:lnTo>
                  <a:lnTo>
                    <a:pt x="1234986" y="2045931"/>
                  </a:lnTo>
                  <a:lnTo>
                    <a:pt x="1281417" y="2036254"/>
                  </a:lnTo>
                  <a:lnTo>
                    <a:pt x="1327073" y="2024557"/>
                  </a:lnTo>
                  <a:lnTo>
                    <a:pt x="1371892" y="2010905"/>
                  </a:lnTo>
                  <a:lnTo>
                    <a:pt x="1415821" y="1995335"/>
                  </a:lnTo>
                  <a:lnTo>
                    <a:pt x="1458810" y="1977898"/>
                  </a:lnTo>
                  <a:lnTo>
                    <a:pt x="1500835" y="1958644"/>
                  </a:lnTo>
                  <a:lnTo>
                    <a:pt x="1541805" y="1937613"/>
                  </a:lnTo>
                  <a:lnTo>
                    <a:pt x="1581708" y="1914880"/>
                  </a:lnTo>
                  <a:lnTo>
                    <a:pt x="1620469" y="1890471"/>
                  </a:lnTo>
                  <a:lnTo>
                    <a:pt x="1658035" y="1864448"/>
                  </a:lnTo>
                  <a:lnTo>
                    <a:pt x="1694383" y="1836851"/>
                  </a:lnTo>
                  <a:lnTo>
                    <a:pt x="1729435" y="1807730"/>
                  </a:lnTo>
                  <a:lnTo>
                    <a:pt x="1763153" y="1777149"/>
                  </a:lnTo>
                  <a:lnTo>
                    <a:pt x="1795487" y="1745145"/>
                  </a:lnTo>
                  <a:lnTo>
                    <a:pt x="1826399" y="1711769"/>
                  </a:lnTo>
                  <a:lnTo>
                    <a:pt x="1855812" y="1677073"/>
                  </a:lnTo>
                  <a:lnTo>
                    <a:pt x="1883689" y="1641106"/>
                  </a:lnTo>
                  <a:lnTo>
                    <a:pt x="1909991" y="1603908"/>
                  </a:lnTo>
                  <a:lnTo>
                    <a:pt x="1934654" y="1565554"/>
                  </a:lnTo>
                  <a:lnTo>
                    <a:pt x="1957628" y="1526070"/>
                  </a:lnTo>
                  <a:lnTo>
                    <a:pt x="1978875" y="1485506"/>
                  </a:lnTo>
                  <a:lnTo>
                    <a:pt x="1998319" y="1443926"/>
                  </a:lnTo>
                  <a:lnTo>
                    <a:pt x="2015947" y="1401356"/>
                  </a:lnTo>
                  <a:lnTo>
                    <a:pt x="2031682" y="1357884"/>
                  </a:lnTo>
                  <a:lnTo>
                    <a:pt x="2045474" y="1313522"/>
                  </a:lnTo>
                  <a:lnTo>
                    <a:pt x="2057298" y="1268336"/>
                  </a:lnTo>
                  <a:lnTo>
                    <a:pt x="2067077" y="1222375"/>
                  </a:lnTo>
                  <a:lnTo>
                    <a:pt x="2074760" y="1175689"/>
                  </a:lnTo>
                  <a:lnTo>
                    <a:pt x="2080323" y="1128318"/>
                  </a:lnTo>
                  <a:lnTo>
                    <a:pt x="2083689" y="1080325"/>
                  </a:lnTo>
                  <a:lnTo>
                    <a:pt x="2084832" y="1031748"/>
                  </a:lnTo>
                  <a:close/>
                </a:path>
              </a:pathLst>
            </a:custGeom>
            <a:solidFill>
              <a:srgbClr val="F0C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39665" y="2149297"/>
            <a:ext cx="13379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3. Identifica a</a:t>
            </a:r>
            <a:r>
              <a:rPr sz="1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tus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9665" y="2363216"/>
            <a:ext cx="1045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colegas</a:t>
            </a:r>
            <a:r>
              <a:rPr sz="1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clave.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17420" y="3163823"/>
            <a:ext cx="2086610" cy="1979930"/>
          </a:xfrm>
          <a:custGeom>
            <a:avLst/>
            <a:gdLst/>
            <a:ahLst/>
            <a:cxnLst/>
            <a:rect l="l" t="t" r="r" b="b"/>
            <a:pathLst>
              <a:path w="2086610" h="1979929">
                <a:moveTo>
                  <a:pt x="2086356" y="1031748"/>
                </a:moveTo>
                <a:lnTo>
                  <a:pt x="2085213" y="983183"/>
                </a:lnTo>
                <a:lnTo>
                  <a:pt x="2081834" y="935189"/>
                </a:lnTo>
                <a:lnTo>
                  <a:pt x="2076284" y="887818"/>
                </a:lnTo>
                <a:lnTo>
                  <a:pt x="2068576" y="841133"/>
                </a:lnTo>
                <a:lnTo>
                  <a:pt x="2058797" y="795172"/>
                </a:lnTo>
                <a:lnTo>
                  <a:pt x="2046973" y="749985"/>
                </a:lnTo>
                <a:lnTo>
                  <a:pt x="2033155" y="705624"/>
                </a:lnTo>
                <a:lnTo>
                  <a:pt x="2017420" y="662152"/>
                </a:lnTo>
                <a:lnTo>
                  <a:pt x="1999780" y="619582"/>
                </a:lnTo>
                <a:lnTo>
                  <a:pt x="1980311" y="578002"/>
                </a:lnTo>
                <a:lnTo>
                  <a:pt x="1959051" y="537438"/>
                </a:lnTo>
                <a:lnTo>
                  <a:pt x="1936051" y="497954"/>
                </a:lnTo>
                <a:lnTo>
                  <a:pt x="1911375" y="459600"/>
                </a:lnTo>
                <a:lnTo>
                  <a:pt x="1885061" y="422402"/>
                </a:lnTo>
                <a:lnTo>
                  <a:pt x="1857159" y="386435"/>
                </a:lnTo>
                <a:lnTo>
                  <a:pt x="1827720" y="351739"/>
                </a:lnTo>
                <a:lnTo>
                  <a:pt x="1796796" y="318363"/>
                </a:lnTo>
                <a:lnTo>
                  <a:pt x="1764436" y="286359"/>
                </a:lnTo>
                <a:lnTo>
                  <a:pt x="1730679" y="255778"/>
                </a:lnTo>
                <a:lnTo>
                  <a:pt x="1695602" y="226656"/>
                </a:lnTo>
                <a:lnTo>
                  <a:pt x="1659229" y="199059"/>
                </a:lnTo>
                <a:lnTo>
                  <a:pt x="1621624" y="173037"/>
                </a:lnTo>
                <a:lnTo>
                  <a:pt x="1582839" y="148628"/>
                </a:lnTo>
                <a:lnTo>
                  <a:pt x="1542923" y="125895"/>
                </a:lnTo>
                <a:lnTo>
                  <a:pt x="1501914" y="104863"/>
                </a:lnTo>
                <a:lnTo>
                  <a:pt x="1459865" y="85610"/>
                </a:lnTo>
                <a:lnTo>
                  <a:pt x="1416837" y="68173"/>
                </a:lnTo>
                <a:lnTo>
                  <a:pt x="1372870" y="52603"/>
                </a:lnTo>
                <a:lnTo>
                  <a:pt x="1328026" y="38950"/>
                </a:lnTo>
                <a:lnTo>
                  <a:pt x="1282344" y="27254"/>
                </a:lnTo>
                <a:lnTo>
                  <a:pt x="1235875" y="17576"/>
                </a:lnTo>
                <a:lnTo>
                  <a:pt x="1188681" y="9969"/>
                </a:lnTo>
                <a:lnTo>
                  <a:pt x="1140790" y="4470"/>
                </a:lnTo>
                <a:lnTo>
                  <a:pt x="1092276" y="1130"/>
                </a:lnTo>
                <a:lnTo>
                  <a:pt x="1043178" y="0"/>
                </a:lnTo>
                <a:lnTo>
                  <a:pt x="994067" y="1130"/>
                </a:lnTo>
                <a:lnTo>
                  <a:pt x="945553" y="4470"/>
                </a:lnTo>
                <a:lnTo>
                  <a:pt x="897661" y="9969"/>
                </a:lnTo>
                <a:lnTo>
                  <a:pt x="850468" y="17576"/>
                </a:lnTo>
                <a:lnTo>
                  <a:pt x="803998" y="27254"/>
                </a:lnTo>
                <a:lnTo>
                  <a:pt x="758317" y="38950"/>
                </a:lnTo>
                <a:lnTo>
                  <a:pt x="713473" y="52603"/>
                </a:lnTo>
                <a:lnTo>
                  <a:pt x="669505" y="68173"/>
                </a:lnTo>
                <a:lnTo>
                  <a:pt x="626478" y="85610"/>
                </a:lnTo>
                <a:lnTo>
                  <a:pt x="584428" y="104863"/>
                </a:lnTo>
                <a:lnTo>
                  <a:pt x="543420" y="125895"/>
                </a:lnTo>
                <a:lnTo>
                  <a:pt x="503504" y="148628"/>
                </a:lnTo>
                <a:lnTo>
                  <a:pt x="464718" y="173037"/>
                </a:lnTo>
                <a:lnTo>
                  <a:pt x="427113" y="199059"/>
                </a:lnTo>
                <a:lnTo>
                  <a:pt x="390740" y="226656"/>
                </a:lnTo>
                <a:lnTo>
                  <a:pt x="355663" y="255778"/>
                </a:lnTo>
                <a:lnTo>
                  <a:pt x="321906" y="286359"/>
                </a:lnTo>
                <a:lnTo>
                  <a:pt x="289547" y="318363"/>
                </a:lnTo>
                <a:lnTo>
                  <a:pt x="258622" y="351739"/>
                </a:lnTo>
                <a:lnTo>
                  <a:pt x="229184" y="386435"/>
                </a:lnTo>
                <a:lnTo>
                  <a:pt x="201282" y="422402"/>
                </a:lnTo>
                <a:lnTo>
                  <a:pt x="174967" y="459600"/>
                </a:lnTo>
                <a:lnTo>
                  <a:pt x="150291" y="497954"/>
                </a:lnTo>
                <a:lnTo>
                  <a:pt x="127292" y="537438"/>
                </a:lnTo>
                <a:lnTo>
                  <a:pt x="106032" y="578002"/>
                </a:lnTo>
                <a:lnTo>
                  <a:pt x="86563" y="619582"/>
                </a:lnTo>
                <a:lnTo>
                  <a:pt x="68922" y="662152"/>
                </a:lnTo>
                <a:lnTo>
                  <a:pt x="53187" y="705624"/>
                </a:lnTo>
                <a:lnTo>
                  <a:pt x="39370" y="749985"/>
                </a:lnTo>
                <a:lnTo>
                  <a:pt x="27546" y="795172"/>
                </a:lnTo>
                <a:lnTo>
                  <a:pt x="17767" y="841133"/>
                </a:lnTo>
                <a:lnTo>
                  <a:pt x="10058" y="887818"/>
                </a:lnTo>
                <a:lnTo>
                  <a:pt x="4508" y="935189"/>
                </a:lnTo>
                <a:lnTo>
                  <a:pt x="1130" y="983183"/>
                </a:lnTo>
                <a:lnTo>
                  <a:pt x="0" y="1031748"/>
                </a:lnTo>
                <a:lnTo>
                  <a:pt x="1130" y="1080325"/>
                </a:lnTo>
                <a:lnTo>
                  <a:pt x="4508" y="1128318"/>
                </a:lnTo>
                <a:lnTo>
                  <a:pt x="10058" y="1175677"/>
                </a:lnTo>
                <a:lnTo>
                  <a:pt x="17767" y="1222362"/>
                </a:lnTo>
                <a:lnTo>
                  <a:pt x="27546" y="1268323"/>
                </a:lnTo>
                <a:lnTo>
                  <a:pt x="39370" y="1313510"/>
                </a:lnTo>
                <a:lnTo>
                  <a:pt x="53174" y="1357871"/>
                </a:lnTo>
                <a:lnTo>
                  <a:pt x="68922" y="1401356"/>
                </a:lnTo>
                <a:lnTo>
                  <a:pt x="86563" y="1443913"/>
                </a:lnTo>
                <a:lnTo>
                  <a:pt x="97536" y="1467358"/>
                </a:lnTo>
                <a:lnTo>
                  <a:pt x="97536" y="1482852"/>
                </a:lnTo>
                <a:lnTo>
                  <a:pt x="104787" y="1482852"/>
                </a:lnTo>
                <a:lnTo>
                  <a:pt x="106032" y="1485493"/>
                </a:lnTo>
                <a:lnTo>
                  <a:pt x="127292" y="1526057"/>
                </a:lnTo>
                <a:lnTo>
                  <a:pt x="150291" y="1565541"/>
                </a:lnTo>
                <a:lnTo>
                  <a:pt x="174967" y="1603908"/>
                </a:lnTo>
                <a:lnTo>
                  <a:pt x="201282" y="1641094"/>
                </a:lnTo>
                <a:lnTo>
                  <a:pt x="229184" y="1677060"/>
                </a:lnTo>
                <a:lnTo>
                  <a:pt x="258622" y="1711756"/>
                </a:lnTo>
                <a:lnTo>
                  <a:pt x="289547" y="1745132"/>
                </a:lnTo>
                <a:lnTo>
                  <a:pt x="321906" y="1777136"/>
                </a:lnTo>
                <a:lnTo>
                  <a:pt x="355663" y="1807730"/>
                </a:lnTo>
                <a:lnTo>
                  <a:pt x="390740" y="1836839"/>
                </a:lnTo>
                <a:lnTo>
                  <a:pt x="427113" y="1864436"/>
                </a:lnTo>
                <a:lnTo>
                  <a:pt x="464718" y="1890458"/>
                </a:lnTo>
                <a:lnTo>
                  <a:pt x="503504" y="1914867"/>
                </a:lnTo>
                <a:lnTo>
                  <a:pt x="543420" y="1937613"/>
                </a:lnTo>
                <a:lnTo>
                  <a:pt x="584428" y="1958632"/>
                </a:lnTo>
                <a:lnTo>
                  <a:pt x="626478" y="1977885"/>
                </a:lnTo>
                <a:lnTo>
                  <a:pt x="630897" y="1979676"/>
                </a:lnTo>
                <a:lnTo>
                  <a:pt x="1455445" y="1979676"/>
                </a:lnTo>
                <a:lnTo>
                  <a:pt x="1501914" y="1958632"/>
                </a:lnTo>
                <a:lnTo>
                  <a:pt x="1542923" y="1937613"/>
                </a:lnTo>
                <a:lnTo>
                  <a:pt x="1582839" y="1914867"/>
                </a:lnTo>
                <a:lnTo>
                  <a:pt x="1621624" y="1890458"/>
                </a:lnTo>
                <a:lnTo>
                  <a:pt x="1659229" y="1864436"/>
                </a:lnTo>
                <a:lnTo>
                  <a:pt x="1695602" y="1836839"/>
                </a:lnTo>
                <a:lnTo>
                  <a:pt x="1730679" y="1807730"/>
                </a:lnTo>
                <a:lnTo>
                  <a:pt x="1764436" y="1777136"/>
                </a:lnTo>
                <a:lnTo>
                  <a:pt x="1796796" y="1745132"/>
                </a:lnTo>
                <a:lnTo>
                  <a:pt x="1827720" y="1711756"/>
                </a:lnTo>
                <a:lnTo>
                  <a:pt x="1857159" y="1677060"/>
                </a:lnTo>
                <a:lnTo>
                  <a:pt x="1885061" y="1641094"/>
                </a:lnTo>
                <a:lnTo>
                  <a:pt x="1911375" y="1603908"/>
                </a:lnTo>
                <a:lnTo>
                  <a:pt x="1936051" y="1565541"/>
                </a:lnTo>
                <a:lnTo>
                  <a:pt x="1959051" y="1526057"/>
                </a:lnTo>
                <a:lnTo>
                  <a:pt x="1980311" y="1485493"/>
                </a:lnTo>
                <a:lnTo>
                  <a:pt x="1999780" y="1443913"/>
                </a:lnTo>
                <a:lnTo>
                  <a:pt x="2017420" y="1401356"/>
                </a:lnTo>
                <a:lnTo>
                  <a:pt x="2033168" y="1357871"/>
                </a:lnTo>
                <a:lnTo>
                  <a:pt x="2046973" y="1313510"/>
                </a:lnTo>
                <a:lnTo>
                  <a:pt x="2058797" y="1268323"/>
                </a:lnTo>
                <a:lnTo>
                  <a:pt x="2068576" y="1222362"/>
                </a:lnTo>
                <a:lnTo>
                  <a:pt x="2076284" y="1175677"/>
                </a:lnTo>
                <a:lnTo>
                  <a:pt x="2081834" y="1128318"/>
                </a:lnTo>
                <a:lnTo>
                  <a:pt x="2085213" y="1080325"/>
                </a:lnTo>
                <a:lnTo>
                  <a:pt x="2086356" y="10317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50895" y="3722319"/>
            <a:ext cx="870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5.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Integra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0895" y="3966159"/>
            <a:ext cx="11722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ideas y  comparte  conoci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iento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22092" y="2494788"/>
            <a:ext cx="2310765" cy="1198245"/>
          </a:xfrm>
          <a:custGeom>
            <a:avLst/>
            <a:gdLst/>
            <a:ahLst/>
            <a:cxnLst/>
            <a:rect l="l" t="t" r="r" b="b"/>
            <a:pathLst>
              <a:path w="2310765" h="1198245">
                <a:moveTo>
                  <a:pt x="1155192" y="0"/>
                </a:moveTo>
                <a:lnTo>
                  <a:pt x="1093836" y="830"/>
                </a:lnTo>
                <a:lnTo>
                  <a:pt x="1033314" y="3292"/>
                </a:lnTo>
                <a:lnTo>
                  <a:pt x="973708" y="7346"/>
                </a:lnTo>
                <a:lnTo>
                  <a:pt x="915095" y="12949"/>
                </a:lnTo>
                <a:lnTo>
                  <a:pt x="857557" y="20061"/>
                </a:lnTo>
                <a:lnTo>
                  <a:pt x="801173" y="28640"/>
                </a:lnTo>
                <a:lnTo>
                  <a:pt x="746022" y="38645"/>
                </a:lnTo>
                <a:lnTo>
                  <a:pt x="692184" y="50034"/>
                </a:lnTo>
                <a:lnTo>
                  <a:pt x="639740" y="62766"/>
                </a:lnTo>
                <a:lnTo>
                  <a:pt x="588770" y="76799"/>
                </a:lnTo>
                <a:lnTo>
                  <a:pt x="539352" y="92093"/>
                </a:lnTo>
                <a:lnTo>
                  <a:pt x="491566" y="108606"/>
                </a:lnTo>
                <a:lnTo>
                  <a:pt x="445493" y="126296"/>
                </a:lnTo>
                <a:lnTo>
                  <a:pt x="401213" y="145123"/>
                </a:lnTo>
                <a:lnTo>
                  <a:pt x="358805" y="165044"/>
                </a:lnTo>
                <a:lnTo>
                  <a:pt x="318348" y="186019"/>
                </a:lnTo>
                <a:lnTo>
                  <a:pt x="279924" y="208006"/>
                </a:lnTo>
                <a:lnTo>
                  <a:pt x="243610" y="230963"/>
                </a:lnTo>
                <a:lnTo>
                  <a:pt x="209489" y="254850"/>
                </a:lnTo>
                <a:lnTo>
                  <a:pt x="177638" y="279625"/>
                </a:lnTo>
                <a:lnTo>
                  <a:pt x="148138" y="305247"/>
                </a:lnTo>
                <a:lnTo>
                  <a:pt x="96511" y="358865"/>
                </a:lnTo>
                <a:lnTo>
                  <a:pt x="55245" y="415373"/>
                </a:lnTo>
                <a:lnTo>
                  <a:pt x="24979" y="474441"/>
                </a:lnTo>
                <a:lnTo>
                  <a:pt x="6351" y="535737"/>
                </a:lnTo>
                <a:lnTo>
                  <a:pt x="0" y="598932"/>
                </a:lnTo>
                <a:lnTo>
                  <a:pt x="1601" y="630745"/>
                </a:lnTo>
                <a:lnTo>
                  <a:pt x="14170" y="693032"/>
                </a:lnTo>
                <a:lnTo>
                  <a:pt x="38697" y="753255"/>
                </a:lnTo>
                <a:lnTo>
                  <a:pt x="74543" y="811084"/>
                </a:lnTo>
                <a:lnTo>
                  <a:pt x="121069" y="866189"/>
                </a:lnTo>
                <a:lnTo>
                  <a:pt x="177638" y="918238"/>
                </a:lnTo>
                <a:lnTo>
                  <a:pt x="209489" y="943013"/>
                </a:lnTo>
                <a:lnTo>
                  <a:pt x="243610" y="966900"/>
                </a:lnTo>
                <a:lnTo>
                  <a:pt x="279924" y="989857"/>
                </a:lnTo>
                <a:lnTo>
                  <a:pt x="318348" y="1011844"/>
                </a:lnTo>
                <a:lnTo>
                  <a:pt x="358805" y="1032819"/>
                </a:lnTo>
                <a:lnTo>
                  <a:pt x="401213" y="1052740"/>
                </a:lnTo>
                <a:lnTo>
                  <a:pt x="445493" y="1071567"/>
                </a:lnTo>
                <a:lnTo>
                  <a:pt x="491566" y="1089257"/>
                </a:lnTo>
                <a:lnTo>
                  <a:pt x="539352" y="1105770"/>
                </a:lnTo>
                <a:lnTo>
                  <a:pt x="588770" y="1121064"/>
                </a:lnTo>
                <a:lnTo>
                  <a:pt x="639740" y="1135097"/>
                </a:lnTo>
                <a:lnTo>
                  <a:pt x="692184" y="1147829"/>
                </a:lnTo>
                <a:lnTo>
                  <a:pt x="746022" y="1159218"/>
                </a:lnTo>
                <a:lnTo>
                  <a:pt x="801173" y="1169223"/>
                </a:lnTo>
                <a:lnTo>
                  <a:pt x="857557" y="1177802"/>
                </a:lnTo>
                <a:lnTo>
                  <a:pt x="915095" y="1184914"/>
                </a:lnTo>
                <a:lnTo>
                  <a:pt x="973708" y="1190517"/>
                </a:lnTo>
                <a:lnTo>
                  <a:pt x="1033314" y="1194571"/>
                </a:lnTo>
                <a:lnTo>
                  <a:pt x="1093836" y="1197033"/>
                </a:lnTo>
                <a:lnTo>
                  <a:pt x="1155192" y="1197864"/>
                </a:lnTo>
                <a:lnTo>
                  <a:pt x="1216547" y="1197033"/>
                </a:lnTo>
                <a:lnTo>
                  <a:pt x="1277069" y="1194571"/>
                </a:lnTo>
                <a:lnTo>
                  <a:pt x="1336675" y="1190517"/>
                </a:lnTo>
                <a:lnTo>
                  <a:pt x="1395288" y="1184914"/>
                </a:lnTo>
                <a:lnTo>
                  <a:pt x="1452826" y="1177802"/>
                </a:lnTo>
                <a:lnTo>
                  <a:pt x="1509210" y="1169223"/>
                </a:lnTo>
                <a:lnTo>
                  <a:pt x="1564361" y="1159218"/>
                </a:lnTo>
                <a:lnTo>
                  <a:pt x="1618199" y="1147829"/>
                </a:lnTo>
                <a:lnTo>
                  <a:pt x="1670643" y="1135097"/>
                </a:lnTo>
                <a:lnTo>
                  <a:pt x="1721613" y="1121064"/>
                </a:lnTo>
                <a:lnTo>
                  <a:pt x="1771031" y="1105770"/>
                </a:lnTo>
                <a:lnTo>
                  <a:pt x="1818817" y="1089257"/>
                </a:lnTo>
                <a:lnTo>
                  <a:pt x="1864890" y="1071567"/>
                </a:lnTo>
                <a:lnTo>
                  <a:pt x="1909170" y="1052740"/>
                </a:lnTo>
                <a:lnTo>
                  <a:pt x="1951578" y="1032819"/>
                </a:lnTo>
                <a:lnTo>
                  <a:pt x="1992035" y="1011844"/>
                </a:lnTo>
                <a:lnTo>
                  <a:pt x="2030459" y="989857"/>
                </a:lnTo>
                <a:lnTo>
                  <a:pt x="2066773" y="966900"/>
                </a:lnTo>
                <a:lnTo>
                  <a:pt x="2100894" y="943013"/>
                </a:lnTo>
                <a:lnTo>
                  <a:pt x="2132745" y="918238"/>
                </a:lnTo>
                <a:lnTo>
                  <a:pt x="2162245" y="892616"/>
                </a:lnTo>
                <a:lnTo>
                  <a:pt x="2213872" y="838998"/>
                </a:lnTo>
                <a:lnTo>
                  <a:pt x="2255138" y="782490"/>
                </a:lnTo>
                <a:lnTo>
                  <a:pt x="2285404" y="723422"/>
                </a:lnTo>
                <a:lnTo>
                  <a:pt x="2304032" y="662126"/>
                </a:lnTo>
                <a:lnTo>
                  <a:pt x="2310384" y="598932"/>
                </a:lnTo>
                <a:lnTo>
                  <a:pt x="2308782" y="567118"/>
                </a:lnTo>
                <a:lnTo>
                  <a:pt x="2296213" y="504831"/>
                </a:lnTo>
                <a:lnTo>
                  <a:pt x="2271686" y="444608"/>
                </a:lnTo>
                <a:lnTo>
                  <a:pt x="2235840" y="386779"/>
                </a:lnTo>
                <a:lnTo>
                  <a:pt x="2189314" y="331674"/>
                </a:lnTo>
                <a:lnTo>
                  <a:pt x="2132745" y="279625"/>
                </a:lnTo>
                <a:lnTo>
                  <a:pt x="2100894" y="254850"/>
                </a:lnTo>
                <a:lnTo>
                  <a:pt x="2066773" y="230963"/>
                </a:lnTo>
                <a:lnTo>
                  <a:pt x="2030459" y="208006"/>
                </a:lnTo>
                <a:lnTo>
                  <a:pt x="1992035" y="186019"/>
                </a:lnTo>
                <a:lnTo>
                  <a:pt x="1951578" y="165044"/>
                </a:lnTo>
                <a:lnTo>
                  <a:pt x="1909170" y="145123"/>
                </a:lnTo>
                <a:lnTo>
                  <a:pt x="1864890" y="126296"/>
                </a:lnTo>
                <a:lnTo>
                  <a:pt x="1818817" y="108606"/>
                </a:lnTo>
                <a:lnTo>
                  <a:pt x="1771031" y="92093"/>
                </a:lnTo>
                <a:lnTo>
                  <a:pt x="1721613" y="76799"/>
                </a:lnTo>
                <a:lnTo>
                  <a:pt x="1670643" y="62766"/>
                </a:lnTo>
                <a:lnTo>
                  <a:pt x="1618199" y="50034"/>
                </a:lnTo>
                <a:lnTo>
                  <a:pt x="1564361" y="38645"/>
                </a:lnTo>
                <a:lnTo>
                  <a:pt x="1509210" y="28640"/>
                </a:lnTo>
                <a:lnTo>
                  <a:pt x="1452826" y="20061"/>
                </a:lnTo>
                <a:lnTo>
                  <a:pt x="1395288" y="12949"/>
                </a:lnTo>
                <a:lnTo>
                  <a:pt x="1336675" y="7346"/>
                </a:lnTo>
                <a:lnTo>
                  <a:pt x="1277069" y="3292"/>
                </a:lnTo>
                <a:lnTo>
                  <a:pt x="1216547" y="830"/>
                </a:lnTo>
                <a:lnTo>
                  <a:pt x="1155192" y="0"/>
                </a:lnTo>
                <a:close/>
              </a:path>
            </a:pathLst>
          </a:custGeom>
          <a:solidFill>
            <a:srgbClr val="ECA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62273" y="2862452"/>
            <a:ext cx="14287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Cómo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integramos  </a:t>
            </a:r>
            <a:r>
              <a:rPr sz="1400" dirty="0">
                <a:latin typeface="Arial"/>
                <a:cs typeface="Arial"/>
              </a:rPr>
              <a:t>ideas?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99276" y="0"/>
            <a:ext cx="2744724" cy="1016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483</Words>
  <Application>Microsoft Office PowerPoint</Application>
  <PresentationFormat>On-screen Show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Pasos para prepárate para la discusión III</vt:lpstr>
      <vt:lpstr>Discusion III- Agenda</vt:lpstr>
      <vt:lpstr>Cómo integramos ideas?</vt:lpstr>
      <vt:lpstr>Acercamiento a Compañeros de Trabajo</vt:lpstr>
      <vt:lpstr>Meta principal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alonso delgado santana</dc:creator>
  <cp:lastModifiedBy>kush2477</cp:lastModifiedBy>
  <cp:revision>2</cp:revision>
  <dcterms:created xsi:type="dcterms:W3CDTF">2021-01-29T06:28:28Z</dcterms:created>
  <dcterms:modified xsi:type="dcterms:W3CDTF">2021-01-29T06:39:22Z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2021-01-29T00:00:00Z</vt:filetime>
  </property>
</Properties>
</file>